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5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3114" y="-1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412776"/>
            <a:ext cx="73448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i="1" dirty="0" smtClean="0">
                <a:solidFill>
                  <a:schemeClr val="bg1"/>
                </a:solidFill>
              </a:rPr>
              <a:t>«Взаимодействие семьи и детского сада – необходимое условие полноценного развития детей»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0466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Презентация для воспитателей ДО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537321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Подготовила: общественный инспектор </a:t>
            </a:r>
            <a:r>
              <a:rPr lang="ru-RU" dirty="0" err="1" smtClean="0">
                <a:solidFill>
                  <a:schemeClr val="bg1"/>
                </a:solidFill>
              </a:rPr>
              <a:t>Шкиль</a:t>
            </a:r>
            <a:r>
              <a:rPr lang="ru-RU" dirty="0" smtClean="0">
                <a:solidFill>
                  <a:schemeClr val="bg1"/>
                </a:solidFill>
              </a:rPr>
              <a:t> Вера Дмитриевна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8351a45fcdacadf741148bfef648c47d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429000"/>
            <a:ext cx="4828236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14282" y="571480"/>
            <a:ext cx="850109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Перспективы работы мы видим в поиске нового содержания работы с родителями,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поскольку формы организации взаимодействия с семьей, как показывают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опросника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других проверок, в МБДОУ разнообразны, современны.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     - Дни открытых дверей;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     - Родительская почта;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     -Мероприятия, организованные по инициативе родителей.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85720" y="571480"/>
            <a:ext cx="82666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«Ребенок - зеркало семьи; как в капле воды отражается солнце, 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так в  детях отражается нравственная чистота матери и отца». 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В.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А. Сухомлинский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71585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071678"/>
            <a:ext cx="77867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«Наши дети - это наша старость.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Правильное воспитание – это наша счастливая старость, плохое воспитание - это наше будущее горе, это наши слёзы, это наша вина перед другими людьми, перед всей страной».                                                      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 С. Макаренко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4572008"/>
            <a:ext cx="7000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Когда в товарищах согласья нет,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лад их дело не пойдет,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выйдет из него не дело, только мука.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Иван Крылов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85720" y="214291"/>
            <a:ext cx="8429684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педагогов: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это единое пространство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ребёнка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систематическом взаимодействии ДОУ и семьи.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1400" dirty="0" smtClean="0"/>
              <a:t>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детского сада: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«повернуться» лицом к семье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оказать ей педагогическую помощь, привлечь семью на свою сторону в плане единых подходов в воспитании ребёнка.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при взаимодействии работы двух структур необходимо  учитывать дифференцированный подход к каждой семье, учитывать социальный статус и микроклимат семьи, а также родительские запросы и степень заинтересованности родителей в воспитании своих детей.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создать единое пространство развития ребенка в семье и ДОУ,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сделать родителей участниками полноценного воспитательного процесса.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7786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и задачи семьи и детского сада совпадают: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 стороны желают по окончании детского сада получить одинаковый результат: здорового, смышленого, инициативного и морально адекватного  ребенка, который сможет успешно продолжить свое образование в школе.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petychok.68edu.ru/wp-content/uploads/2016/05/vipusk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000504"/>
            <a:ext cx="3539242" cy="2428892"/>
          </a:xfrm>
          <a:prstGeom prst="rect">
            <a:avLst/>
          </a:prstGeom>
          <a:noFill/>
        </p:spPr>
      </p:pic>
      <p:pic>
        <p:nvPicPr>
          <p:cNvPr id="41988" name="Picture 4" descr="http://petychok.68edu.ru/wp-content/uploads/2016/06/den_otkritih_dverey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000504"/>
            <a:ext cx="3500461" cy="2439557"/>
          </a:xfrm>
          <a:prstGeom prst="rect">
            <a:avLst/>
          </a:prstGeom>
          <a:noFill/>
        </p:spPr>
      </p:pic>
      <p:pic>
        <p:nvPicPr>
          <p:cNvPr id="41990" name="Picture 6" descr="http://petychok.68edu.ru/wp-content/uploads/2016/01/ng1516_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928802"/>
            <a:ext cx="3071834" cy="2079042"/>
          </a:xfrm>
          <a:prstGeom prst="rect">
            <a:avLst/>
          </a:prstGeom>
          <a:noFill/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04324" y="35718976"/>
            <a:ext cx="5321885" cy="511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3" name="Picture 9" descr="F:\группа почемучки\2 младшая группа 2013 год\2 младшая 2013 сентябрь\мы играем сентябрь 2013\SAM_86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928802"/>
            <a:ext cx="3286148" cy="2157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214282" y="428604"/>
            <a:ext cx="3386158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из главных задач Федерального государственного образовательного стандарта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дошкольного образования является обеспечение психолого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-педагогической поддержки семьи 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повышения компетентности родителей (законных представителей) в вопросах развития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образования,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охраны и укрепления здоровья детей.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В соответствии с ФГОС  ДОУ обязано: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информировать родителей  (законных представителей) и общественность относительно целей 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дошкольного образования, общих для всего образовательного пространства Российской Федерации,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 также о Программе, и не только семье, но и всем заинтересованным лицам, вовлечённым в 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образовательную деятельность;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-обеспечить открытость дошкольного образования;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-создавать условия для участия родителей (законных представителей) в образовательной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-поддерживать родителей (законных представителей) в воспитании детей,  охране и укреплении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их здоровья;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-обеспечить вовлечение семей непосредственно в образовательную деятельность, в том числе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посредством создания   образовательных проектов  совместно с семьёй на основе выявления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потребностей и поддержки образовательных  инициатив семьи;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-создавать условия для взрослых по поиску, использованию материалов, обеспечивающих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реализацию Программы, в том числе в информационной среде, а также для обсуждения с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родителями (законными представителями)  детей вопросов, связанных с реализацией Программы.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214290"/>
            <a:ext cx="914399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Основные принципы партнёрства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ДОУ и семьи: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Доброжелательный стиль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общения педагогов с родителями (создание партнерских, доверительных отношений между родителями и воспитателем)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Индивидуальный подход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 ежедневном контакте воспитателя,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родители приводят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забирают детей).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Динамичность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(быстро реагировать на изменения социального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состава родителей,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образовательные потребности и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 запросы).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Открытость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(посещение родителями группы для того, чтобы они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могли видеть, как и чем  занимается их ребенок).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Сотрудничество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не наставничество. ( Сотрудничество - это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общение "на равных", где никому не принадлежит привилегия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указывать, контролировать, оценивать).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357166"/>
            <a:ext cx="885828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Познавательное направление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направлено на ознакомление родителей с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возрастными и психологическими особенностями детей дошкольного возраста,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формирование у родителей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практических навыков воспитания детей.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направление включает: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общие, групповые собрания;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консультации и индивидуальные беседы;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выставки детских работ, поделок, изготовленные вместе с родителями.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участие родителей в подготовке и проведении праздников, развлечений, досугов.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открытые занятия (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ткрытые просмотры очень много дают родителям: они получают возможность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видеть своего ребёнка в ситуации, отличной от семейной,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сравнивать его поведение и умения с поведением и умениями других детей, перенимать у педагога приёмы обучения и воспитательного воздействия).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совместное создание предметно-развивающей среды;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телефон доверия (номер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воспитателей есть у всех родителей).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Информационно-аналитическое направление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направлено на выявление интересов, потребностей, запросов  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родителей,  уровня их педагогической грамотности, установление  эмоционального  контакта между педагогами, родителями и детьми.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Помогает лучше ориентироваться в педагогических потребностях каждой семьи и учесть индивидуальные особенности.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данному направлению можно проводить: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анкетирование;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личные беседы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Данные формы помогут правильно выстроить работу с родителями, сделать  ее эффективной, подобрать интересные формы взаимодействия с семьей.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Поэтому начинать необходимо с анализа социального состава родителей, их настроя и ожиданий от пребывания ребенка в детском саду.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 Из анализа сведений о семьях детей видно, что воспитанники ДОУ из семей различного социального статуса, имеющие разный уровень образования.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 Данные сведения использовались при планировании организационно-педагогической работы с родителями для привлечения родителей к оказанию помощи учреждению, для определения перспектив развития детского сада.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Досуговое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направление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призвано устанавливать теплые доверительные отношения, эмоциональный контакт между педагогами и родителями, между родителями и детьми.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направление самое привлекательное, востребованное, полезное.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Праздники необходимо проводить не для родителей, а с привлечением родителей, чтобы они знали, сколько хлопот и труда надо вложить при подготовке любого торжества.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Встречи с родителями на праздничных мероприятиях всегда мобилизуют, делают наши будни ярче, от этого растёт наша самооценка, как педагога, у родителей появляется удовлетворение от совместной работы и соответственно авторитет детского сада растет.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petychok.68edu.ru/wp-content/uploads/2016/02/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572008"/>
            <a:ext cx="2928958" cy="2089562"/>
          </a:xfrm>
          <a:prstGeom prst="rect">
            <a:avLst/>
          </a:prstGeom>
          <a:noFill/>
        </p:spPr>
      </p:pic>
      <p:pic>
        <p:nvPicPr>
          <p:cNvPr id="2052" name="Picture 4" descr="http://petychok.68edu.ru/wp-content/uploads/2016/04/nedel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214686"/>
            <a:ext cx="2786050" cy="1567154"/>
          </a:xfrm>
          <a:prstGeom prst="rect">
            <a:avLst/>
          </a:prstGeom>
          <a:noFill/>
        </p:spPr>
      </p:pic>
      <p:pic>
        <p:nvPicPr>
          <p:cNvPr id="2054" name="Picture 6" descr="http://petychok.68edu.ru/wp-content/uploads/2016/06/puziri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643446"/>
            <a:ext cx="2609800" cy="1957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111</TotalTime>
  <Words>497</Words>
  <Application>Microsoft Office PowerPoint</Application>
  <PresentationFormat>Экран (4:3)</PresentationFormat>
  <Paragraphs>90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Сергей</cp:lastModifiedBy>
  <cp:revision>22</cp:revision>
  <dcterms:created xsi:type="dcterms:W3CDTF">2016-08-31T12:03:57Z</dcterms:created>
  <dcterms:modified xsi:type="dcterms:W3CDTF">2016-10-22T16:32:30Z</dcterms:modified>
</cp:coreProperties>
</file>