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sldIdLst>
    <p:sldId id="256" r:id="rId2"/>
    <p:sldId id="273" r:id="rId3"/>
    <p:sldId id="272" r:id="rId4"/>
    <p:sldId id="282" r:id="rId5"/>
    <p:sldId id="274" r:id="rId6"/>
    <p:sldId id="275" r:id="rId7"/>
    <p:sldId id="277" r:id="rId8"/>
    <p:sldId id="278" r:id="rId9"/>
    <p:sldId id="279" r:id="rId10"/>
    <p:sldId id="258" r:id="rId11"/>
    <p:sldId id="283" r:id="rId12"/>
    <p:sldId id="259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70" r:id="rId21"/>
    <p:sldId id="284" r:id="rId22"/>
    <p:sldId id="271" r:id="rId23"/>
    <p:sldId id="281" r:id="rId24"/>
    <p:sldId id="280" r:id="rId25"/>
    <p:sldId id="269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73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2544763"/>
          </a:xfrm>
        </p:spPr>
        <p:txBody>
          <a:bodyPr/>
          <a:lstStyle/>
          <a:p>
            <a:r>
              <a:rPr lang="ru-RU" sz="4000" dirty="0" smtClean="0">
                <a:solidFill>
                  <a:srgbClr val="0033CC"/>
                </a:solidFill>
                <a:latin typeface="Georgia" pitchFamily="18" charset="0"/>
              </a:rPr>
              <a:t>ТЕМА ПРОЕКТА:</a:t>
            </a: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880424" cy="2552824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i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Театр-игра,забава,школа</a:t>
            </a:r>
            <a:r>
              <a:rPr lang="ru-RU" sz="4800" i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sz="4800" i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latin typeface="Georgia" pitchFamily="18" charset="0"/>
              </a:rPr>
              <a:t> Театрализованная игра: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196752"/>
            <a:ext cx="7416824" cy="48965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запаса.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.).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аппарат.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Формирует диалогическую,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эмоционально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насыщенную, выразительную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ВИДЫ ТЕАТРА: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134477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221088"/>
            <a:ext cx="2016224" cy="2016224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984124_44116nothumb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700808"/>
            <a:ext cx="3000260" cy="2160240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avgust_2011_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73120" cy="216024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10705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300" y="4149081"/>
            <a:ext cx="2976330" cy="223224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ндрей\Desktop\DSC00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72816"/>
            <a:ext cx="2688405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  <a:b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*</a:t>
            </a:r>
            <a:r>
              <a: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*формирует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*развивает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*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00" y="2228056"/>
            <a:ext cx="3200400" cy="320040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Театр картинок </a:t>
            </a: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и </a:t>
            </a:r>
            <a:r>
              <a:rPr lang="ru-RU" b="1" dirty="0" err="1" smtClean="0">
                <a:solidFill>
                  <a:srgbClr val="0000CC"/>
                </a:solidFill>
                <a:latin typeface="Georgia" pitchFamily="18" charset="0"/>
              </a:rPr>
              <a:t>каврограф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endParaRPr lang="ru-RU" sz="2400" b="1" dirty="0" smtClean="0">
              <a:solidFill>
                <a:schemeClr val="tx1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Развивают </a:t>
            </a: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творческие способности;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42913" y="-387350"/>
            <a:ext cx="8243887" cy="4905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Действуя с </a:t>
            </a:r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различными </a:t>
            </a:r>
            <a:r>
              <a:rPr lang="ru-RU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sz="3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016" y="1412776"/>
            <a:ext cx="3600450" cy="2592387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1988840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616" y="3903663"/>
            <a:ext cx="2899767" cy="2152650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788024" y="1124744"/>
            <a:ext cx="4038600" cy="5075238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3226974" cy="24202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При игре в кукольный театр, используя куклы </a:t>
            </a:r>
            <a:r>
              <a:rPr lang="ru-RU" sz="3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Би-ба-бо</a:t>
            </a:r>
            <a:r>
              <a:rPr lang="ru-RU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творческий.                                     Вид проекта: долгосрочный.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воспитатель;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группы </a:t>
            </a:r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 с 3 до 4  лет;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педагоги-специалисты; 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b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речевое  развитие, познавательное развитие, художественно-эстетическое развитие, физическое развитие.</a:t>
            </a:r>
            <a:r>
              <a:rPr lang="ru-RU" u="sng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Игра-драматизация</a:t>
            </a:r>
            <a:br>
              <a:rPr lang="ru-RU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Самый «разговорный»</a:t>
            </a:r>
            <a:b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вид театрализованной</a:t>
            </a:r>
            <a:b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деятельности.</a:t>
            </a: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s://www.maam.ru/upload/blogs/detsad-1455008-15338217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дрей\Desktop\детский сад фото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3072462" cy="2304256"/>
          </a:xfrm>
          <a:prstGeom prst="rect">
            <a:avLst/>
          </a:prstGeom>
          <a:noFill/>
        </p:spPr>
      </p:pic>
      <p:pic>
        <p:nvPicPr>
          <p:cNvPr id="2051" name="Picture 3" descr="C:\Users\Андрей\Desktop\детский сад фото\DSC0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60952"/>
            <a:ext cx="3024448" cy="2268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Ожидаемые результаты: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-совершенствуется речь;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-расширяется и активизируется словарный запас детей; 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-вырабатывается правильный темп речи, интонационная выразительность;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- развивается диалогическая и монологическая форма речи;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-улучшается грамматический строй речи.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Заключительный этап.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Постановка детьми сказки «Маша и медведь», «Под грибом» с помощью настольного театра или кукол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Би-Ба-Бо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4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  <a:latin typeface="Georgia" pitchFamily="18" charset="0"/>
              </a:rPr>
              <a:t>   </a:t>
            </a:r>
            <a:r>
              <a:rPr lang="ru-RU" sz="4000" b="1" dirty="0">
                <a:solidFill>
                  <a:srgbClr val="0000CC"/>
                </a:solidFill>
                <a:latin typeface="Georgia" pitchFamily="18" charset="0"/>
              </a:rPr>
              <a:t>…не просто игра!</a:t>
            </a:r>
          </a:p>
          <a:p>
            <a:pPr>
              <a:buFontTx/>
              <a:buNone/>
            </a:pPr>
            <a:r>
              <a:rPr lang="ru-RU" sz="4000" b="1" dirty="0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6614" y="3244334"/>
            <a:ext cx="6590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i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АВТОРЫ ПРОЕКТА: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Коваленко Н.И.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Воспитатель группы №11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Родина М.В.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Воспитатель группы№11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Срок проведения: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2018-2019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уч.год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 Наблюдение за детьми в самостоятельной игровой и в непосредственной организованной деятельности показало низкий уровень речевого развития, коммуникативных навыков, умения взаимодействовать друг с другом, а также неумение передать свои эмоции и понять эмоциональное состояние сверстников.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Цель: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Создание предпосылок для творческого и речевого развития личности ребенка средствами театрализованной деятельности.</a:t>
            </a:r>
            <a:endParaRPr lang="ru-RU" sz="4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Задачи: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 </a:t>
            </a:r>
            <a:endParaRPr lang="ru-RU" sz="2000" dirty="0" smtClean="0"/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* формировать умение правильно пользоваться темпом, громкостью (интонацией) речи, отчетливо произносить звуки, слова, фразы;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* развивать умение имитировать характерные действия персонажей, передавать эмоциональное состояние (мимикой, позой, жестом, движением);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* развивать диалогическую речь (вызвать у детей желание использовать слова и выражения из сказки);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* развивать способность удерживать в памяти и воспроизводить последовательность событий в знакомых произведениях;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* вызвать желание выступать перед сверстниками;</a:t>
            </a:r>
          </a:p>
          <a:p>
            <a:pPr>
              <a:buNone/>
            </a:pP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Этапы проекта: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1.Организационно-подготовительный.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Срок выполнения: сентябрь 2018года.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2.Основной 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Срок выполнения :октябрь-апрель            2018-2019 года.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3. Заключительный.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   Срок  выполнения : май 2019года.</a:t>
            </a:r>
          </a:p>
          <a:p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Организационно-подготовительный.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Изучение литературы по теме;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Выявление представлений детей о театре,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Подбор упражнений и игр для развития дыхания, голоса, подвижности органов артикуляционного аппарата, мимической мускулатуры, создание картотеки речевых, пальчиковых игр;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Подготовка оборудования для реализации данного проекта (различные виды настольного театра, декорации)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Основной 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Проведение образовательной деятельности с детьми по проекту педагогами и родителями, согласно плану (в течение дня и во время проведения режимных моментов);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Консультации для родителей «Театрализованные игры, как средство речевого развития детей», оформление папок-ширм по теме проекта;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Привлечение родителей к чтению и разыгрыванию по ролям детских сказок и </a:t>
            </a:r>
            <a:r>
              <a:rPr lang="ru-RU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потешек</a:t>
            </a: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423</TotalTime>
  <Words>676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Шары</vt:lpstr>
      <vt:lpstr>ТЕМА ПРОЕКТА:  </vt:lpstr>
      <vt:lpstr>Слайд 2</vt:lpstr>
      <vt:lpstr>АВТОРЫ ПРОЕКТА:</vt:lpstr>
      <vt:lpstr>Актуальность</vt:lpstr>
      <vt:lpstr>Цель:</vt:lpstr>
      <vt:lpstr>Задачи:</vt:lpstr>
      <vt:lpstr>Этапы проекта:</vt:lpstr>
      <vt:lpstr>Организационно-подготовительный.</vt:lpstr>
      <vt:lpstr>Основной .</vt:lpstr>
      <vt:lpstr> Театрализованная игра:</vt:lpstr>
      <vt:lpstr>ВИДЫ ТЕАТРА:</vt:lpstr>
      <vt:lpstr>Пальчиковый    театр </vt:lpstr>
      <vt:lpstr>Театр картинок и каврограф</vt:lpstr>
      <vt:lpstr>Слайд 14</vt:lpstr>
      <vt:lpstr>Вязаный театр</vt:lpstr>
      <vt:lpstr>Конусный, настольный театр</vt:lpstr>
      <vt:lpstr>Театр-топотушки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Слайд 21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Ожидаемые результаты:</vt:lpstr>
      <vt:lpstr>Заключительный этап.</vt:lpstr>
      <vt:lpstr>Театрализованная деятельность-это…</vt:lpstr>
      <vt:lpstr>Слайд 26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Андрей</cp:lastModifiedBy>
  <cp:revision>33</cp:revision>
  <dcterms:created xsi:type="dcterms:W3CDTF">2012-09-13T07:56:08Z</dcterms:created>
  <dcterms:modified xsi:type="dcterms:W3CDTF">2020-10-27T13:49:14Z</dcterms:modified>
</cp:coreProperties>
</file>