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075" autoAdjust="0"/>
  </p:normalViewPr>
  <p:slideViewPr>
    <p:cSldViewPr snapToGrid="0">
      <p:cViewPr varScale="1">
        <p:scale>
          <a:sx n="66" d="100"/>
          <a:sy n="66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i="1" dirty="0" smtClean="0"/>
              <a:t>амятники Т</a:t>
            </a:r>
            <a:r>
              <a:rPr lang="ru-RU" dirty="0" smtClean="0"/>
              <a:t>амбова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Выполнили воспитатели</a:t>
            </a:r>
            <a:r>
              <a:rPr lang="ru-RU" dirty="0" smtClean="0"/>
              <a:t>: </a:t>
            </a:r>
            <a:r>
              <a:rPr lang="ru-RU" i="1" dirty="0" err="1" smtClean="0"/>
              <a:t>Тютерева</a:t>
            </a:r>
            <a:r>
              <a:rPr lang="ru-RU" i="1" dirty="0" smtClean="0"/>
              <a:t> Н.В. </a:t>
            </a:r>
          </a:p>
          <a:p>
            <a:r>
              <a:rPr lang="ru-RU" i="1" dirty="0"/>
              <a:t> </a:t>
            </a:r>
            <a:r>
              <a:rPr lang="ru-RU" i="1" dirty="0" smtClean="0"/>
              <a:t>                                             Третьякова М.С.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0067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Формы и методы работы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600" b="1" i="1" dirty="0" smtClean="0"/>
              <a:t>С детьми:</a:t>
            </a:r>
          </a:p>
          <a:p>
            <a:r>
              <a:rPr lang="ru-RU" dirty="0"/>
              <a:t>Игровая деятельность – дидактические игры; </a:t>
            </a:r>
          </a:p>
          <a:p>
            <a:r>
              <a:rPr lang="ru-RU" dirty="0"/>
              <a:t>Познавательное развитие – экскурсии по городу с привлечением родителей; </a:t>
            </a:r>
          </a:p>
          <a:p>
            <a:r>
              <a:rPr lang="ru-RU" dirty="0" smtClean="0"/>
              <a:t> </a:t>
            </a:r>
            <a:r>
              <a:rPr lang="ru-RU" dirty="0"/>
              <a:t>Конструирование – изготовление построек; </a:t>
            </a:r>
          </a:p>
          <a:p>
            <a:r>
              <a:rPr lang="ru-RU" dirty="0" smtClean="0"/>
              <a:t>Художественно </a:t>
            </a:r>
            <a:r>
              <a:rPr lang="ru-RU" dirty="0"/>
              <a:t>– творческая деятельность – рисование, аппликация, лепка; </a:t>
            </a:r>
          </a:p>
          <a:p>
            <a:r>
              <a:rPr lang="ru-RU" dirty="0" smtClean="0">
                <a:sym typeface="Symbol" panose="05050102010706020507" pitchFamily="18" charset="2"/>
              </a:rPr>
              <a:t>Развитие</a:t>
            </a:r>
            <a:r>
              <a:rPr lang="ru-RU" dirty="0" smtClean="0"/>
              <a:t> речи </a:t>
            </a:r>
            <a:r>
              <a:rPr lang="ru-RU" dirty="0"/>
              <a:t>– беседы, чтение художественной литературы, чтение и разъяснение пословиц и поговорок о Родине;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b="1" i="1" dirty="0" smtClean="0"/>
              <a:t>С родителями:</a:t>
            </a:r>
          </a:p>
          <a:p>
            <a:r>
              <a:rPr lang="ru-RU" sz="2400" dirty="0"/>
              <a:t>Оформление папки – передвижки; </a:t>
            </a:r>
          </a:p>
          <a:p>
            <a:r>
              <a:rPr lang="ru-RU" sz="2400" dirty="0" smtClean="0"/>
              <a:t>Изготовление </a:t>
            </a:r>
            <a:r>
              <a:rPr lang="ru-RU" sz="2400" dirty="0"/>
              <a:t>альбома «Памятники Тамбова;  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Привлечение родителей к пополнению уголков краеведения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48680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723900"/>
            <a:ext cx="81280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64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723900"/>
            <a:ext cx="81280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7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81000"/>
            <a:ext cx="457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7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48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9809" y="994619"/>
            <a:ext cx="3148041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</a:t>
            </a:r>
          </a:p>
          <a:p>
            <a:pPr algn="ctr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2274838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Сравнительный анализ результатов позволил отметить положительную тенденцию в формировании нравственно – патриотического воспитания детей старшего дошкольного возраста. Таким образом, реализация данного проекта эффективно повысила результативность работы по нравственно – патриотическому воспитанию старших дошкольников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369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0457" y="1078530"/>
            <a:ext cx="821508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ПЕРСПЕКТИВА ДАЛЬНЕЙШЕГО РАЗВИТИЯ </a:t>
            </a:r>
            <a:r>
              <a:rPr lang="ru-RU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ПРОЕКТА</a:t>
            </a:r>
          </a:p>
          <a:p>
            <a:pPr algn="ctr"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Одной из важнейших задач развития личности ребёнка дошкольного возраста является освоение им духовного богатства, культурно – исторического опыта народа, создаваемого веками громадным количеством поколений. Формирование основ моральных качеств человека начинается в дошкольном детстве. От того, насколько успешно осуществляется этот процесс, во многом зависит дальнейшее нравственное развитие детей. Через совместную деятельность формируются такие важные для человека черты, как любовь к Родине, доброжелательность и уважение к окружающим, бережное отношение к результатам труда людей, желание посильно помогать им, активность и инициативу в самостоятельной деятельности. Проведенная работа оказалась эффективной, показала, что с помощью воспитателя в процессе совместной деятельности с использованием различных форм работы дети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способны овладеть знаниями о родном крае, родной природе.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311353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0000" y="1428821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РАСПРОСТРАНЕНИЕ ОПЫТА</a:t>
            </a:r>
            <a:endParaRPr lang="ru-RU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Выступление на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методическом объединении;</a:t>
            </a:r>
          </a:p>
          <a:p>
            <a:pPr algn="just"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Размещение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опыта работы в сети – интернет. 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79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0801" y="766699"/>
            <a:ext cx="9129484" cy="565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ИНФОРМАЦИОННЫЕ ИСТОЧНИКИ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www.doshkolnik.ru, www.maaam.ru; wwww.dohcolonoc.ru; 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Алябьева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Е.А. Нравственно-этические беседы и игры с дошкольниками. – М., 2004. 3. Антонов Ю.Е. Левина Л.В. Как научить детей любить Родину. – М., 2003.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Буре Р.С. Дружные ребята: воспитание гуманных чувств и отношений у дошкольников. – М.: Просвещение, 2004. 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Дьяченко О.М., Лаврентьева Т.В. Дневник воспитателя: развитие детей дошкольного возраста. – М.: «Издательство ГНОМ и Д», 2001. 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Зверева О.Л. Социальное развитие ребенка. – М.: А.П.О., 1994. 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 Нечаева В.Г., Маркова Т.А., Жуковская П.И. Нравственное воспитание в детском саду. Пособие для воспитателей. – М., 1984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8. Юность земли Тамбовской . Редактор П. Волков. Издательство «Планета» Москва 1982г.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9. Легенды и придания Тамбовского края.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Сохранский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А.В. Редакторы – составители Чеботарёв С.А., Алленов А.Н. Тамбов 2004г.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10. Тамбов (Справочник – путеводитель юго-восточная часть)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А.А.Горелов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Ю.К.Щукин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Тамбов 2003г.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73672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41828" y="895002"/>
            <a:ext cx="11346543" cy="4272084"/>
          </a:xfrm>
        </p:spPr>
        <p:txBody>
          <a:bodyPr/>
          <a:lstStyle/>
          <a:p>
            <a:r>
              <a:rPr lang="ru-RU" sz="5400" b="1" i="1" dirty="0" smtClean="0"/>
              <a:t>Спасибо за внимание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38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3793" y="2485624"/>
            <a:ext cx="108525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 проекта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Информационно – творческий.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Срок реализации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Январь – май.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Участники проекта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Дети 5 – 6 лет, воспитатели, специалисты, родители.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766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456" y="1532586"/>
            <a:ext cx="1179704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АКТУАЛЬНОСТЬ</a:t>
            </a:r>
            <a:endParaRPr lang="ru-RU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ФГОС. Нравственно – патриотическое воспитание дошкольников. Роль семьи в воспитании у детей чувства патриотизма – недостаточность знаний детей о своём городе. 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08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6027" y="1025587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</a:t>
            </a:r>
            <a:r>
              <a:rPr lang="ru-RU" sz="2400" b="1" i="1" dirty="0"/>
              <a:t>ПРОБЛЕМА</a:t>
            </a:r>
            <a:endParaRPr lang="ru-RU" sz="2400" b="1" dirty="0"/>
          </a:p>
          <a:p>
            <a:pPr algn="just">
              <a:spcAft>
                <a:spcPts val="0"/>
              </a:spcAft>
            </a:pP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сожалению, родители имеют недостаточно знаний о своем городе, не уделяют внимание данной проблеме, считая ее неважной, дети не владеют достаточной информацией о родном городе. Не имея достаточного количества знаний, трудно сформировать уважительное отношение к малой Родине – следовательно, мы считаем данную проблему актуальной не только для нашего детского сада, но и для общества в целом. 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28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1527" y="1390918"/>
            <a:ext cx="737959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ПРОЕКТА</a:t>
            </a:r>
          </a:p>
          <a:p>
            <a:pPr algn="just"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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Приобщение дошкольников к истории и культуре родного 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края, местным достопримечательностям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93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Задачи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18186" y="3799267"/>
            <a:ext cx="9813701" cy="2421229"/>
          </a:xfrm>
        </p:spPr>
        <p:txBody>
          <a:bodyPr>
            <a:normAutofit/>
          </a:bodyPr>
          <a:lstStyle/>
          <a:p>
            <a:r>
              <a:rPr lang="ru-RU" b="1" i="1" dirty="0">
                <a:sym typeface="Symbol" panose="05050102010706020507" pitchFamily="18" charset="2"/>
              </a:rPr>
              <a:t></a:t>
            </a:r>
            <a:r>
              <a:rPr lang="ru-RU" b="1" i="1" dirty="0"/>
              <a:t> Дать детям знания о родном городе: история, символика, достопримечательности;</a:t>
            </a:r>
          </a:p>
          <a:p>
            <a:r>
              <a:rPr lang="ru-RU" b="1" i="1" dirty="0">
                <a:sym typeface="Symbol" panose="05050102010706020507" pitchFamily="18" charset="2"/>
              </a:rPr>
              <a:t></a:t>
            </a:r>
            <a:r>
              <a:rPr lang="ru-RU" b="1" i="1" dirty="0"/>
              <a:t> Познакомить с культурой и традициями города; </a:t>
            </a:r>
          </a:p>
          <a:p>
            <a:r>
              <a:rPr lang="ru-RU" b="1" i="1" dirty="0">
                <a:sym typeface="Symbol" panose="05050102010706020507" pitchFamily="18" charset="2"/>
              </a:rPr>
              <a:t></a:t>
            </a:r>
            <a:r>
              <a:rPr lang="ru-RU" b="1" i="1" dirty="0"/>
              <a:t> Пробудить в детях чувство любви к своему городу, краю, уважение к его традициям и обычаям; </a:t>
            </a:r>
          </a:p>
          <a:p>
            <a:r>
              <a:rPr lang="ru-RU" b="1" i="1" dirty="0">
                <a:sym typeface="Symbol" panose="05050102010706020507" pitchFamily="18" charset="2"/>
              </a:rPr>
              <a:t></a:t>
            </a:r>
            <a:r>
              <a:rPr lang="ru-RU" b="1" i="1" dirty="0"/>
              <a:t> Создать условия для восприятия сведений об историческом прошлом и культурном облике родного края.  </a:t>
            </a:r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26496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7127" y="2047739"/>
            <a:ext cx="108697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ОЖИДАЕМЫЕ </a:t>
            </a:r>
            <a:r>
              <a:rPr lang="ru-RU" sz="3200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</a:t>
            </a:r>
          </a:p>
          <a:p>
            <a:pPr algn="ctr">
              <a:spcAft>
                <a:spcPts val="0"/>
              </a:spcAft>
            </a:pPr>
            <a:endParaRPr lang="ru-RU" sz="3200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ходе реализации проекта дети приобретут знания об истории города, края, символике, достопримечательностях, будут знать имена тех, кто основал и прославил край, начнут проявлять интерес к событиям городской жизни и отражать свои впечатления в продуктивной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20397307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Этапы проекта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этап констатирующий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685799" y="2904564"/>
            <a:ext cx="3456431" cy="395343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-    Изучение литературы по теме проекта;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Составление перспективного плана , разработка конспектов, подбор стихов о Тамбове, пословиц и поговорок о Родине;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Обогащение развивающей среды группы дидактическим и наглядным материалом с учётом возрастных особенностей;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Выявление уровня познавательных процессов дошкольников;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Повышение мотивации родителей воспитанников, активности в реализации проекта.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 этап </a:t>
            </a:r>
            <a:r>
              <a:rPr lang="ru-RU" dirty="0" err="1" smtClean="0"/>
              <a:t>практико</a:t>
            </a:r>
            <a:r>
              <a:rPr lang="ru-RU" dirty="0" smtClean="0"/>
              <a:t> - </a:t>
            </a:r>
            <a:r>
              <a:rPr lang="ru-RU" dirty="0" err="1" smtClean="0"/>
              <a:t>деятельностный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ru-RU" dirty="0" smtClean="0"/>
              <a:t>-  Апробация </a:t>
            </a:r>
            <a:r>
              <a:rPr lang="ru-RU" dirty="0" err="1" smtClean="0"/>
              <a:t>проета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3 этап аналитический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ru-RU" dirty="0" smtClean="0"/>
              <a:t>Анализ результатов реализации данного проекта;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Определение эффективности проведённой работы;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Представление материалов проекта на педагогическом совете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14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414694"/>
              </p:ext>
            </p:extLst>
          </p:nvPr>
        </p:nvGraphicFramePr>
        <p:xfrm>
          <a:off x="1596980" y="180304"/>
          <a:ext cx="8563020" cy="6701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1510"/>
                <a:gridCol w="4281510"/>
              </a:tblGrid>
              <a:tr h="40330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/>
                </a:tc>
              </a:tr>
              <a:tr h="795550"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Просмотр</a:t>
                      </a:r>
                      <a:r>
                        <a:rPr lang="ru-RU" sz="1400" baseline="0" dirty="0" smtClean="0"/>
                        <a:t> фильма об истории создания города.</a:t>
                      </a:r>
                    </a:p>
                    <a:p>
                      <a:r>
                        <a:rPr lang="ru-RU" sz="1400" baseline="0" dirty="0" smtClean="0"/>
                        <a:t>Беседа о Тамбове.</a:t>
                      </a:r>
                      <a:endParaRPr lang="ru-RU" sz="1400" dirty="0"/>
                    </a:p>
                  </a:txBody>
                  <a:tcPr/>
                </a:tc>
              </a:tr>
              <a:tr h="1491656"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Рассказ воспитателя.</a:t>
                      </a:r>
                    </a:p>
                    <a:p>
                      <a:r>
                        <a:rPr lang="ru-RU" sz="1400" dirty="0" smtClean="0"/>
                        <a:t>Рассматривание книги.</a:t>
                      </a:r>
                    </a:p>
                    <a:p>
                      <a:r>
                        <a:rPr lang="ru-RU" sz="1400" dirty="0" smtClean="0"/>
                        <a:t>Чтение.</a:t>
                      </a:r>
                    </a:p>
                    <a:p>
                      <a:r>
                        <a:rPr lang="ru-RU" sz="1400" dirty="0" smtClean="0"/>
                        <a:t>Дидактическая игра « Узнай памятник по описанию».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259620"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Рассказ воспитателя.</a:t>
                      </a:r>
                    </a:p>
                    <a:p>
                      <a:r>
                        <a:rPr lang="ru-RU" sz="1400" dirty="0" smtClean="0"/>
                        <a:t>Рассматривание иллюстраций.</a:t>
                      </a:r>
                    </a:p>
                    <a:p>
                      <a:r>
                        <a:rPr lang="ru-RU" sz="1400" dirty="0" smtClean="0"/>
                        <a:t>Экскурсия</a:t>
                      </a:r>
                      <a:r>
                        <a:rPr lang="ru-RU" sz="1400" baseline="0" dirty="0" smtClean="0"/>
                        <a:t> к памятнику «Тамбовский колхозник».</a:t>
                      </a:r>
                    </a:p>
                    <a:p>
                      <a:r>
                        <a:rPr lang="ru-RU" sz="1400" baseline="0" dirty="0" smtClean="0"/>
                        <a:t>Изготовление макета.</a:t>
                      </a:r>
                      <a:endParaRPr lang="ru-RU" sz="1400" dirty="0"/>
                    </a:p>
                  </a:txBody>
                  <a:tcPr/>
                </a:tc>
              </a:tr>
              <a:tr h="1259620"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ООД</a:t>
                      </a:r>
                    </a:p>
                    <a:p>
                      <a:r>
                        <a:rPr lang="ru-RU" sz="1400" dirty="0" smtClean="0"/>
                        <a:t>Чтение</a:t>
                      </a:r>
                      <a:r>
                        <a:rPr lang="ru-RU" sz="1400" baseline="0" dirty="0" smtClean="0"/>
                        <a:t> стихов о Тамбове.</a:t>
                      </a:r>
                    </a:p>
                    <a:p>
                      <a:r>
                        <a:rPr lang="ru-RU" sz="1400" baseline="0" dirty="0" smtClean="0"/>
                        <a:t>Рассматривание иллюстраций.</a:t>
                      </a:r>
                    </a:p>
                    <a:p>
                      <a:r>
                        <a:rPr lang="ru-RU" sz="1400" baseline="0" dirty="0" smtClean="0"/>
                        <a:t>Изготовление памятника.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491656">
                <a:tc>
                  <a:txBody>
                    <a:bodyPr/>
                    <a:lstStyle/>
                    <a:p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Возложение</a:t>
                      </a:r>
                      <a:r>
                        <a:rPr lang="ru-RU" sz="1400" baseline="0" dirty="0" smtClean="0"/>
                        <a:t> цветов к памятнику «Вечный огонь».</a:t>
                      </a:r>
                    </a:p>
                    <a:p>
                      <a:r>
                        <a:rPr lang="ru-RU" sz="1400" baseline="0" dirty="0" smtClean="0"/>
                        <a:t>Выставка книг о Тамбове.</a:t>
                      </a:r>
                    </a:p>
                    <a:p>
                      <a:r>
                        <a:rPr lang="ru-RU" sz="1400" baseline="0" dirty="0" smtClean="0"/>
                        <a:t>Выставка детских работ на тему: «Мой любимый город».</a:t>
                      </a:r>
                    </a:p>
                    <a:p>
                      <a:r>
                        <a:rPr lang="ru-RU" sz="1400" baseline="0" dirty="0" smtClean="0"/>
                        <a:t>Просмотр презентации о Тамбове.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93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99</TotalTime>
  <Words>896</Words>
  <Application>Microsoft Office PowerPoint</Application>
  <PresentationFormat>Широкоэкранный</PresentationFormat>
  <Paragraphs>90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Symbol</vt:lpstr>
      <vt:lpstr>Times New Roman</vt:lpstr>
      <vt:lpstr>След самолета</vt:lpstr>
      <vt:lpstr>Памятники Тамбова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</vt:lpstr>
      <vt:lpstr>Презентация PowerPoint</vt:lpstr>
      <vt:lpstr>Этапы проекта</vt:lpstr>
      <vt:lpstr>Презентация PowerPoint</vt:lpstr>
      <vt:lpstr>Формы и методы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Памятники Тамбова</dc:title>
  <dc:creator>Сергей</dc:creator>
  <cp:lastModifiedBy>Сергей</cp:lastModifiedBy>
  <cp:revision>11</cp:revision>
  <dcterms:created xsi:type="dcterms:W3CDTF">2020-05-27T08:57:42Z</dcterms:created>
  <dcterms:modified xsi:type="dcterms:W3CDTF">2020-05-27T10:40:34Z</dcterms:modified>
</cp:coreProperties>
</file>