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льдорадо\Desktop\61718133_v-mire-skazok-v-suteeva-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  <p:pic>
        <p:nvPicPr>
          <p:cNvPr id="1028" name="Picture 4" descr="C:\Users\Эльдорадо\Desktop\1624361936_15-phonoteka_org-p-pastelnie-oboi-odnotonnie-krasivo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6206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«Детский сад №28</a:t>
            </a:r>
          </a:p>
          <a:p>
            <a:r>
              <a:rPr lang="ru-RU" dirty="0" smtClean="0"/>
              <a:t>                       «Золотой петушок»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31210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ПРОЕКТ</a:t>
            </a: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 «По дорогам сказок»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         (для детей  3-4 лет)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509120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                  </a:t>
            </a:r>
            <a:r>
              <a:rPr lang="ru-RU" dirty="0" err="1" smtClean="0"/>
              <a:t>Шкиль</a:t>
            </a:r>
            <a:r>
              <a:rPr lang="ru-RU" dirty="0" smtClean="0"/>
              <a:t> В.Д.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Часовских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6309320"/>
            <a:ext cx="14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Тамбов 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Актуальность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Художественная литература открывает и объясняет ребенку жизнь общества</a:t>
            </a:r>
          </a:p>
          <a:p>
            <a:r>
              <a:rPr lang="ru-RU" dirty="0" smtClean="0"/>
              <a:t> и природы, мир человеческих чувств и взаимоотношений. Она развивает </a:t>
            </a:r>
          </a:p>
          <a:p>
            <a:r>
              <a:rPr lang="ru-RU" dirty="0" smtClean="0"/>
              <a:t>мышление и воображение ребенка, обобщает его эмоции, дает прекрасные </a:t>
            </a:r>
          </a:p>
          <a:p>
            <a:r>
              <a:rPr lang="ru-RU" dirty="0" smtClean="0"/>
              <a:t>образцы русского литературного языка.</a:t>
            </a:r>
          </a:p>
          <a:p>
            <a:r>
              <a:rPr lang="ru-RU" dirty="0" smtClean="0"/>
              <a:t> Произведения В. </a:t>
            </a:r>
            <a:r>
              <a:rPr lang="ru-RU" dirty="0" err="1" smtClean="0"/>
              <a:t>Сутеева</a:t>
            </a:r>
            <a:r>
              <a:rPr lang="ru-RU" dirty="0" smtClean="0"/>
              <a:t> имеют огромную воспитательную, познавательную </a:t>
            </a:r>
          </a:p>
          <a:p>
            <a:r>
              <a:rPr lang="ru-RU" dirty="0" smtClean="0"/>
              <a:t>и эстетическую направленность, т. к. они расширяют кругозор ребенка, </a:t>
            </a:r>
          </a:p>
          <a:p>
            <a:r>
              <a:rPr lang="ru-RU" dirty="0" smtClean="0"/>
              <a:t>воздействуют на личность малыша, развивают умение тонко чувствовать </a:t>
            </a:r>
          </a:p>
          <a:p>
            <a:r>
              <a:rPr lang="ru-RU" dirty="0" smtClean="0"/>
              <a:t>форму и ритм родного языка. Реализация данного проекта</a:t>
            </a:r>
          </a:p>
          <a:p>
            <a:r>
              <a:rPr lang="ru-RU" dirty="0" smtClean="0"/>
              <a:t> обеспечит психологическое формирование читателя в дошкольнике. </a:t>
            </a:r>
          </a:p>
          <a:p>
            <a:r>
              <a:rPr lang="ru-RU" dirty="0" smtClean="0"/>
              <a:t>    А увлекательное общение с творчеством В. </a:t>
            </a:r>
            <a:r>
              <a:rPr lang="ru-RU" dirty="0" err="1" smtClean="0"/>
              <a:t>Сутеева</a:t>
            </a:r>
            <a:r>
              <a:rPr lang="ru-RU" dirty="0" smtClean="0"/>
              <a:t> будет способствовать</a:t>
            </a:r>
          </a:p>
          <a:p>
            <a:r>
              <a:rPr lang="ru-RU" dirty="0" smtClean="0"/>
              <a:t>                развитию интереса к книге, что будет являться неотъемлемой </a:t>
            </a:r>
          </a:p>
          <a:p>
            <a:r>
              <a:rPr lang="ru-RU" dirty="0" smtClean="0"/>
              <a:t>                     частью системы образования дошкольников на этапе становления</a:t>
            </a:r>
          </a:p>
          <a:p>
            <a:r>
              <a:rPr lang="ru-RU" dirty="0" smtClean="0"/>
              <a:t>                                                                                                   современной личности.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531440"/>
            <a:ext cx="10009112" cy="8136904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333236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познакомить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произведениями и изобразительным 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творчеством Владимира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адачи: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расширять кругозор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путём ознакомления со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сказками из книги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совершенствовать связную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(диалогическую)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речь;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нравственные качества, через анализ содержания произведений  В.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артистические качества, раскрывать творческий потенциал детей;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в детях интерес к сказкам, желание читать книги и узнавать новое;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зрительное внимание, наблюдательность, эмоциональную отзывчивость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Целевая группа: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2-ой младшей группы, воспитатели.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и место реализации проекта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краткосрочный, группа №8.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 направлен на развитие интереса детей к книгам, обогащение познавательного опыта, развитие творческих способностей детей. Во время проекта воспитанники познакомятся с биографией В. 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прочитают сказки, выполнят поделки и рисунки с любимыми героями,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 выпустят иллюстрированную книжку.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764704"/>
            <a:ext cx="8244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Сроки реализации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этап - подготовительный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наглядно-дидактических пособий, демонстрационного материала для бесед, наборов игрушек.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этап- основной Развитие у 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детей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интереса к книгам и иллюстрациям В. </a:t>
            </a:r>
            <a:r>
              <a:rPr lang="ru-RU" sz="1400" b="1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книг, иллюстраций по произведениям </a:t>
            </a:r>
            <a:r>
              <a:rPr lang="ru-RU" sz="1400" b="1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 сказки В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lang="ru-RU" sz="1400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"Под грибом","Разные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колеса","Мешок яблок".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Оформление книжного уголка 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Чтение 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сказок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«Яблоко»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«Мешок яблок»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«Три котенка»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«Мышонок и карандаш»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и др.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Пробуждение интереса к художественной литературе. Развитие умения оценивать поступки героев.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Подвижные игры: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«День, ночь»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«Угадай, что за животное»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«Тропинки»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«Курица с цыплятами»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потребности детей в двигательной активности, развитие физических качеств, 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творчества в изображении героев сказок.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Художественное 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творчество по произведениям В</a:t>
            </a: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lang="ru-RU" sz="1400" b="1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Сутеева</a:t>
            </a:r>
            <a:r>
              <a:rPr lang="ru-RU" sz="1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400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(рисование, лепка).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Беседы по сказкам.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Викторина по сказками </a:t>
            </a:r>
            <a:r>
              <a:rPr lang="ru-RU" sz="1400" dirty="0" err="1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В.Сутеева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pic>
        <p:nvPicPr>
          <p:cNvPr id="3074" name="Picture 2" descr="C:\Users\Эльдорадо\Desktop\img10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1022797" cy="1381820"/>
          </a:xfrm>
          <a:prstGeom prst="rect">
            <a:avLst/>
          </a:prstGeom>
          <a:noFill/>
        </p:spPr>
      </p:pic>
      <p:pic>
        <p:nvPicPr>
          <p:cNvPr id="3075" name="Picture 3" descr="C:\Users\Эльдорадо\Desktop\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52936"/>
            <a:ext cx="1051918" cy="1338475"/>
          </a:xfrm>
          <a:prstGeom prst="rect">
            <a:avLst/>
          </a:prstGeom>
          <a:noFill/>
        </p:spPr>
      </p:pic>
      <p:pic>
        <p:nvPicPr>
          <p:cNvPr id="3076" name="Picture 4" descr="C:\Users\Эльдорадо\Desktop\img10 — коп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96752"/>
            <a:ext cx="1052993" cy="1332359"/>
          </a:xfrm>
          <a:prstGeom prst="rect">
            <a:avLst/>
          </a:prstGeom>
          <a:noFill/>
        </p:spPr>
      </p:pic>
      <p:pic>
        <p:nvPicPr>
          <p:cNvPr id="3077" name="Picture 5" descr="C:\Users\Эльдорадо\Desktop\img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268760"/>
            <a:ext cx="1054111" cy="1391635"/>
          </a:xfrm>
          <a:prstGeom prst="rect">
            <a:avLst/>
          </a:prstGeom>
          <a:noFill/>
        </p:spPr>
      </p:pic>
      <p:pic>
        <p:nvPicPr>
          <p:cNvPr id="3078" name="Picture 6" descr="C:\Users\Эльдорадо\Desktop\img10 — копия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1064155" cy="1443652"/>
          </a:xfrm>
          <a:prstGeom prst="rect">
            <a:avLst/>
          </a:prstGeom>
          <a:noFill/>
        </p:spPr>
      </p:pic>
      <p:pic>
        <p:nvPicPr>
          <p:cNvPr id="3079" name="Picture 7" descr="C:\Users\Эльдорадо\Desktop\img10 — копия (3) —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852936"/>
            <a:ext cx="1041885" cy="1356172"/>
          </a:xfrm>
          <a:prstGeom prst="rect">
            <a:avLst/>
          </a:prstGeom>
          <a:noFill/>
        </p:spPr>
      </p:pic>
      <p:pic>
        <p:nvPicPr>
          <p:cNvPr id="3080" name="Picture 8" descr="C:\Users\Эльдорадо\Desktop\img10 — копия (2) —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996952"/>
            <a:ext cx="1080120" cy="1409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pic>
        <p:nvPicPr>
          <p:cNvPr id="1026" name="Picture 2" descr="C:\Users\Эльдорадо\Desktop\мммм\SAM_4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960440" cy="2970329"/>
          </a:xfrm>
          <a:prstGeom prst="rect">
            <a:avLst/>
          </a:prstGeom>
          <a:noFill/>
        </p:spPr>
      </p:pic>
      <p:pic>
        <p:nvPicPr>
          <p:cNvPr id="1027" name="Picture 3" descr="C:\Users\Эльдорадо\Desktop\мммм\SAM_4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448272" cy="32643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4375" y="908720"/>
            <a:ext cx="396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Раскрашивание по сюжетам </a:t>
            </a:r>
          </a:p>
          <a:p>
            <a:r>
              <a:rPr lang="ru-RU" dirty="0" smtClean="0"/>
              <a:t>                                        сказок </a:t>
            </a:r>
            <a:r>
              <a:rPr lang="ru-RU" dirty="0" err="1" smtClean="0"/>
              <a:t>В.Сутеева</a:t>
            </a:r>
            <a:r>
              <a:rPr lang="ru-RU" dirty="0" smtClean="0"/>
              <a:t>.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pic>
        <p:nvPicPr>
          <p:cNvPr id="3" name="Picture 2" descr="C:\Users\Эльдорадо\Desktop\мммм\SAM_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923051" cy="2192288"/>
          </a:xfrm>
          <a:prstGeom prst="rect">
            <a:avLst/>
          </a:prstGeom>
          <a:noFill/>
        </p:spPr>
      </p:pic>
      <p:pic>
        <p:nvPicPr>
          <p:cNvPr id="2051" name="Picture 3" descr="C:\Users\Эльдорадо\Desktop\мммм\SAM_4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2899048" cy="2174286"/>
          </a:xfrm>
          <a:prstGeom prst="rect">
            <a:avLst/>
          </a:prstGeom>
          <a:noFill/>
        </p:spPr>
      </p:pic>
      <p:pic>
        <p:nvPicPr>
          <p:cNvPr id="2052" name="Picture 4" descr="C:\Users\Эльдорадо\Desktop\мммм\SAM_4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24744"/>
            <a:ext cx="2925688" cy="21942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15816" y="7647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Викторина по сказкам </a:t>
            </a:r>
            <a:r>
              <a:rPr lang="ru-RU" dirty="0" err="1" smtClean="0"/>
              <a:t>В.Сутеева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8" y="0"/>
            <a:ext cx="9146907" cy="6858000"/>
          </a:xfrm>
          <a:prstGeom prst="rect">
            <a:avLst/>
          </a:prstGeom>
          <a:noFill/>
        </p:spPr>
      </p:pic>
      <p:pic>
        <p:nvPicPr>
          <p:cNvPr id="3074" name="Picture 2" descr="C:\Users\Эльдорадо\Desktop\мммм\SAM_4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725888" cy="35444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Чтение произведения </a:t>
            </a:r>
            <a:r>
              <a:rPr lang="ru-RU" dirty="0" err="1" smtClean="0"/>
              <a:t>В.Сутеева</a:t>
            </a:r>
            <a:r>
              <a:rPr lang="ru-RU" dirty="0" smtClean="0"/>
              <a:t> «Палочка-выручалочка»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льдорадо\Desktop\1621681999_1-phonoteka_org-p-fon-dlya-viktorini-po-skazkam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7" y="0"/>
            <a:ext cx="9146907" cy="6858000"/>
          </a:xfrm>
          <a:prstGeom prst="rect">
            <a:avLst/>
          </a:prstGeom>
          <a:noFill/>
        </p:spPr>
      </p:pic>
      <p:pic>
        <p:nvPicPr>
          <p:cNvPr id="1026" name="Picture 2" descr="C:\Users\Эльдорадо\Desktop\фото\SAM_4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12568" cy="3834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836712"/>
            <a:ext cx="372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 мультфильмов </a:t>
            </a:r>
            <a:r>
              <a:rPr lang="ru-RU" dirty="0" err="1" smtClean="0"/>
              <a:t>В.Сутеева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127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Шкиль</dc:creator>
  <cp:lastModifiedBy>Вера</cp:lastModifiedBy>
  <cp:revision>16</cp:revision>
  <dcterms:created xsi:type="dcterms:W3CDTF">2022-01-23T12:44:37Z</dcterms:created>
  <dcterms:modified xsi:type="dcterms:W3CDTF">2022-01-28T19:26:20Z</dcterms:modified>
</cp:coreProperties>
</file>