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62" r:id="rId6"/>
    <p:sldId id="260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дорадо\Desktop\проекты 2022 г\1613447970_63-p-fon-dlya-prezentatsii-pro-ptits-zimo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548680"/>
            <a:ext cx="480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 «Детский сад №28 «Золотой петушок»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4005064"/>
            <a:ext cx="3808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Проект для детей 3-4 лет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         «Покормите птиц зимой»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5877272"/>
            <a:ext cx="292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Воспитатели: </a:t>
            </a:r>
            <a:r>
              <a:rPr lang="ru-RU" dirty="0" err="1" smtClean="0"/>
              <a:t>Шкиль</a:t>
            </a:r>
            <a:r>
              <a:rPr lang="ru-RU" dirty="0" smtClean="0"/>
              <a:t> В.Д.</a:t>
            </a:r>
          </a:p>
          <a:p>
            <a:r>
              <a:rPr lang="ru-RU" dirty="0" smtClean="0"/>
              <a:t>                         </a:t>
            </a:r>
            <a:r>
              <a:rPr lang="ru-RU" dirty="0" err="1" smtClean="0"/>
              <a:t>Часовских</a:t>
            </a:r>
            <a:r>
              <a:rPr lang="ru-RU" dirty="0" smtClean="0"/>
              <a:t> Е.А.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6165304"/>
            <a:ext cx="155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Тамбов 2022 г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льдорадо\Desktop\проекты 2022 г\1621573141_5-phonoteka_org-p-fon-dlya-prezentatsii-pokormite-ptits-zimo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Эльдорадо\Desktop\мммм\SAM_4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744416" cy="2808312"/>
          </a:xfrm>
          <a:prstGeom prst="rect">
            <a:avLst/>
          </a:prstGeom>
          <a:noFill/>
        </p:spPr>
      </p:pic>
      <p:pic>
        <p:nvPicPr>
          <p:cNvPr id="2051" name="Picture 3" descr="C:\Users\Эльдорадо\Desktop\мммм\SAM_4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836712"/>
            <a:ext cx="3667134" cy="2750350"/>
          </a:xfrm>
          <a:prstGeom prst="rect">
            <a:avLst/>
          </a:prstGeom>
          <a:noFill/>
        </p:spPr>
      </p:pic>
      <p:pic>
        <p:nvPicPr>
          <p:cNvPr id="2052" name="Picture 4" descr="C:\Users\Эльдорадо\Desktop\мммм\SAM_4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3715139" cy="27863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404664"/>
            <a:ext cx="364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Дидактическая игра «Назови птиц»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12558" y="3501008"/>
            <a:ext cx="433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Дидактическая игра «Узнай по описанию»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льдорадо\Desktop\проекты 2022 г\1621573141_5-phonoteka_org-p-fon-dlya-prezentatsii-pokormite-ptits-zimo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Эльдорадо\Desktop\мммм\SAM_4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5760640" cy="43204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764704"/>
            <a:ext cx="472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Беседа  с использованием ИКТ:</a:t>
            </a:r>
          </a:p>
          <a:p>
            <a:r>
              <a:rPr lang="ru-RU" dirty="0" smtClean="0"/>
              <a:t>                 «Что ты знаешь о зимующих птицах»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льдорадо\Desktop\проекты 2022 г\1621573141_5-phonoteka_org-p-fon-dlya-prezentatsii-pokormite-ptits-zimo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Эльдорадо\Desktop\фото\SAM_4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224469" cy="3168352"/>
          </a:xfrm>
          <a:prstGeom prst="rect">
            <a:avLst/>
          </a:prstGeom>
          <a:noFill/>
        </p:spPr>
      </p:pic>
      <p:pic>
        <p:nvPicPr>
          <p:cNvPr id="1027" name="Picture 3" descr="C:\Users\Эльдорадо\Desktop\фото\SAM_4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88640"/>
            <a:ext cx="3141712" cy="2145901"/>
          </a:xfrm>
          <a:prstGeom prst="rect">
            <a:avLst/>
          </a:prstGeom>
          <a:noFill/>
        </p:spPr>
      </p:pic>
      <p:pic>
        <p:nvPicPr>
          <p:cNvPr id="1028" name="Picture 4" descr="C:\Users\Эльдорадо\Desktop\фото\SAM_44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57600"/>
            <a:ext cx="4267200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692696"/>
            <a:ext cx="2217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Раскрашивание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осковыми мелками</a:t>
            </a:r>
          </a:p>
          <a:p>
            <a:r>
              <a:rPr lang="ru-RU" dirty="0" smtClean="0"/>
              <a:t>«Наши птички»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льдорадо\Desktop\проекты 2022 г\1621573141_5-phonoteka_org-p-fon-dlya-prezentatsii-pokormite-ptits-zimo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Эльдорадо\Desktop\фото\SAM_4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49080"/>
            <a:ext cx="3456384" cy="2592288"/>
          </a:xfrm>
          <a:prstGeom prst="rect">
            <a:avLst/>
          </a:prstGeom>
          <a:noFill/>
        </p:spPr>
      </p:pic>
      <p:pic>
        <p:nvPicPr>
          <p:cNvPr id="2051" name="Picture 3" descr="C:\Users\Эльдорадо\Desktop\фото\SAM_4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56792"/>
            <a:ext cx="3312368" cy="2484276"/>
          </a:xfrm>
          <a:prstGeom prst="rect">
            <a:avLst/>
          </a:prstGeom>
          <a:noFill/>
        </p:spPr>
      </p:pic>
      <p:pic>
        <p:nvPicPr>
          <p:cNvPr id="2052" name="Picture 4" descr="C:\Users\Эльдорадо\Desktop\фото\SAM_4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933056"/>
            <a:ext cx="3456384" cy="2592288"/>
          </a:xfrm>
          <a:prstGeom prst="rect">
            <a:avLst/>
          </a:prstGeom>
          <a:noFill/>
        </p:spPr>
      </p:pic>
      <p:pic>
        <p:nvPicPr>
          <p:cNvPr id="2053" name="Picture 5" descr="C:\Users\Эльдорадо\Desktop\фото\SAM_44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88640"/>
            <a:ext cx="2421632" cy="16864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4" y="836712"/>
            <a:ext cx="307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Рисование пальчиками</a:t>
            </a:r>
          </a:p>
          <a:p>
            <a:r>
              <a:rPr lang="ru-RU" dirty="0" smtClean="0"/>
              <a:t>«Ягоды рябины для снегиря»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льдорадо\Desktop\проекты 2022 г\1621573141_5-phonoteka_org-p-fon-dlya-prezentatsii-pokormite-ptits-zimo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Эльдорадо\Desktop\мммм\SAM_4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42672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357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Изготовление кормушки для птиц.</a:t>
            </a:r>
            <a:endParaRPr lang="ru-RU" dirty="0"/>
          </a:p>
        </p:txBody>
      </p:sp>
      <p:pic>
        <p:nvPicPr>
          <p:cNvPr id="3" name="Picture 2" descr="C:\Users\Эльдорадо\Desktop\фото\SAM_4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льдорадо\Desktop\проекты 2022 г\1621573141_5-phonoteka_org-p-fon-dlya-prezentatsii-pokormite-ptits-zimo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Эльдорадо\Desktop\фото\SAM_4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579" y="764704"/>
            <a:ext cx="3523117" cy="2642338"/>
          </a:xfrm>
          <a:prstGeom prst="rect">
            <a:avLst/>
          </a:prstGeom>
          <a:noFill/>
        </p:spPr>
      </p:pic>
      <p:pic>
        <p:nvPicPr>
          <p:cNvPr id="4099" name="Picture 3" descr="C:\Users\Эльдорадо\Desktop\фото\SAM_4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81028"/>
            <a:ext cx="3600400" cy="2700300"/>
          </a:xfrm>
          <a:prstGeom prst="rect">
            <a:avLst/>
          </a:prstGeom>
          <a:noFill/>
        </p:spPr>
      </p:pic>
      <p:pic>
        <p:nvPicPr>
          <p:cNvPr id="4100" name="Picture 4" descr="C:\Users\Эльдорадо\Desktop\фото\SAM_4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81028"/>
            <a:ext cx="3816424" cy="28623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15816" y="260648"/>
            <a:ext cx="188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кормим птиц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дорадо\Desktop\проекты 2022 г\1613625593_7-p-fon-dlya-prezentatsii-ptitsi-zimoi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124744"/>
            <a:ext cx="59661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/>
              <a:t>Тип проекта</a:t>
            </a:r>
            <a:r>
              <a:rPr lang="ru-RU" sz="2000" dirty="0" smtClean="0"/>
              <a:t>: информационно-ориентированный.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Вид проекта:</a:t>
            </a:r>
            <a:r>
              <a:rPr lang="ru-RU" sz="2000" dirty="0" smtClean="0"/>
              <a:t> краткосрочный, групповой.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Участники проекта:</a:t>
            </a:r>
            <a:r>
              <a:rPr lang="ru-RU" sz="2000" dirty="0" smtClean="0"/>
              <a:t> дети 2 младшей группы, воспитатели.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Сроки реализации</a:t>
            </a:r>
            <a:r>
              <a:rPr lang="ru-RU" sz="2000" dirty="0" smtClean="0"/>
              <a:t>: 1 неделя.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дорадо\Desktop\проекты 2022 г\1613625593_7-p-fon-dlya-prezentatsii-ptitsi-zimoi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836712"/>
            <a:ext cx="6768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Актуальность проекта:</a:t>
            </a:r>
            <a:endParaRPr lang="ru-RU" sz="2400" dirty="0" smtClean="0"/>
          </a:p>
          <a:p>
            <a:r>
              <a:rPr lang="ru-RU" sz="2400" dirty="0" smtClean="0"/>
              <a:t>Зимой птицам не только холодно, но и голодно. </a:t>
            </a:r>
          </a:p>
          <a:p>
            <a:r>
              <a:rPr lang="ru-RU" sz="2400" dirty="0" smtClean="0"/>
              <a:t>Доступной пищи становится значительно меньше, </a:t>
            </a:r>
          </a:p>
          <a:p>
            <a:r>
              <a:rPr lang="ru-RU" sz="2400" dirty="0" smtClean="0"/>
              <a:t>но потребность в ней возрастает. </a:t>
            </a:r>
          </a:p>
          <a:p>
            <a:r>
              <a:rPr lang="ru-RU" sz="2400" dirty="0" smtClean="0"/>
              <a:t>Иногда естественный корм становится практически недоступным,</a:t>
            </a:r>
          </a:p>
          <a:p>
            <a:r>
              <a:rPr lang="ru-RU" sz="2400" dirty="0" smtClean="0"/>
              <a:t> поэтому многие птицы не могут пережить </a:t>
            </a:r>
          </a:p>
          <a:p>
            <a:r>
              <a:rPr lang="ru-RU" sz="2400" dirty="0" smtClean="0"/>
              <a:t>зиму и погибают. </a:t>
            </a:r>
          </a:p>
          <a:p>
            <a:r>
              <a:rPr lang="ru-RU" sz="2400" dirty="0" smtClean="0"/>
              <a:t>Задача взрослых - воспитывать интерес</a:t>
            </a:r>
          </a:p>
          <a:p>
            <a:r>
              <a:rPr lang="ru-RU" sz="2400" dirty="0" smtClean="0"/>
              <a:t> у детей к друзьям нашим меньшим – птицам, </a:t>
            </a:r>
          </a:p>
          <a:p>
            <a:r>
              <a:rPr lang="ru-RU" sz="2400" dirty="0" smtClean="0"/>
              <a:t>пополнить багаж знаний о зимующих птицах, </a:t>
            </a:r>
          </a:p>
          <a:p>
            <a:r>
              <a:rPr lang="ru-RU" sz="2400" dirty="0" smtClean="0"/>
              <a:t>о среде их обитания.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дорадо\Desktop\проекты 2022 г\1613625593_7-p-fon-dlya-prezentatsii-ptitsi-zimoi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77768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Развитие у дошкольников нравственных чувств через экологическое  воспитание с выходом в продуктивную деятельность. Создание оптимальных условий для реализации проекта.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Обучающие: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Закрепить ранее полученные знания воспитанников о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зимующих птицах, их образе жизни, повадках, роли человека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жизни птиц.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Пополнить имеющиеся знания новыми сведениями.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Научить детей правильно подкармливать птиц.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Способствовать развитию познавательной и творческой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активности, любознательности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Расширять кругозор и обогащать словарный запас детей,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связную речь.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Формировать заботливое отношение к птицам, желание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помогать в трудных зимних условиях.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дорадо\Desktop\проекты 2022 г\1613625593_7-p-fon-dlya-prezentatsii-ptitsi-zimoi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980728"/>
            <a:ext cx="60486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sz="2400" b="1" dirty="0" smtClean="0"/>
              <a:t>Ожидаемые результаты реализации проекта:</a:t>
            </a:r>
            <a:endParaRPr lang="ru-RU" sz="2400" dirty="0" smtClean="0"/>
          </a:p>
          <a:p>
            <a:pPr algn="ctr">
              <a:buFontTx/>
              <a:buChar char="-"/>
            </a:pPr>
            <a:r>
              <a:rPr lang="ru-RU" sz="2400" dirty="0" smtClean="0"/>
              <a:t>Заинтересовать детей совместно со взрослыми  в заботе о птицах,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желание помогать им в зимний период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(изготовление кормушек, подкормка птиц зимой).</a:t>
            </a:r>
          </a:p>
          <a:p>
            <a:pPr algn="ctr"/>
            <a:r>
              <a:rPr lang="ru-RU" sz="2400" dirty="0" smtClean="0"/>
              <a:t>- Совместная деятельность будет способствовать укреплению детско-взрослых отношений.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льдорадо\Desktop\проекты 2022 г\1621573141_5-phonoteka_org-p-fon-dlya-prezentatsii-pokormite-ptits-zimo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764704"/>
            <a:ext cx="5616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Этапы проекта: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Подготовительный этап.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Определение уровня знаний детей о зимующих птицах.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Определение темы проекта, задач.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Сбор информации по данной теме.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Создание необходимых условий для реализации проекта.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Основной этап.</a:t>
            </a:r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Реализация проекта.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Выполнение проекта проводилось в трех направлениях: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работа воспитателя с детьми;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самостоятельная деятельность детей;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совместная деятельность родителей и детей.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льдорадо\Desktop\проекты 2022 г\1621573141_5-phonoteka_org-p-fon-dlya-prezentatsii-pokormite-ptits-zimo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0"/>
            <a:ext cx="907300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Пути реализации проекта</a:t>
            </a:r>
            <a:endParaRPr lang="ru-RU" sz="2000" dirty="0" smtClean="0"/>
          </a:p>
          <a:p>
            <a:r>
              <a:rPr lang="ru-RU" sz="2000" b="1" dirty="0" smtClean="0"/>
              <a:t>1. Работа воспитателя с детьми</a:t>
            </a:r>
            <a:endParaRPr lang="ru-RU" sz="2000" dirty="0" smtClean="0"/>
          </a:p>
          <a:p>
            <a:r>
              <a:rPr lang="ru-RU" sz="2000" u="sng" dirty="0" smtClean="0"/>
              <a:t>Беседы: </a:t>
            </a:r>
            <a:r>
              <a:rPr lang="ru-RU" sz="2000" dirty="0" smtClean="0"/>
              <a:t>«Что ты знаешь о зимующих птицах?»</a:t>
            </a:r>
          </a:p>
          <a:p>
            <a:r>
              <a:rPr lang="ru-RU" sz="2000" dirty="0" smtClean="0"/>
              <a:t>«Меню птиц», «Зимние гости»</a:t>
            </a:r>
          </a:p>
          <a:p>
            <a:r>
              <a:rPr lang="ru-RU" sz="2000" dirty="0" smtClean="0"/>
              <a:t>«Зачем помогать птицам зимой»</a:t>
            </a:r>
          </a:p>
          <a:p>
            <a:r>
              <a:rPr lang="ru-RU" sz="2000" dirty="0" smtClean="0"/>
              <a:t>Рассматривание картин, иллюстраций;</a:t>
            </a:r>
          </a:p>
          <a:p>
            <a:r>
              <a:rPr lang="ru-RU" sz="2000" u="sng" dirty="0" smtClean="0"/>
              <a:t>Чтение художественных произведений:</a:t>
            </a:r>
          </a:p>
          <a:p>
            <a:r>
              <a:rPr lang="ru-RU" sz="2000" dirty="0" smtClean="0"/>
              <a:t>• «Где обедал воробей» - из цикла «Детки клетке»;</a:t>
            </a:r>
          </a:p>
          <a:p>
            <a:r>
              <a:rPr lang="ru-RU" sz="2000" dirty="0" smtClean="0"/>
              <a:t>• «Воробей» В. Звягиной;</a:t>
            </a:r>
          </a:p>
          <a:p>
            <a:r>
              <a:rPr lang="ru-RU" sz="2000" dirty="0" smtClean="0"/>
              <a:t>• «Зимние гости» Ю. Никонова.</a:t>
            </a:r>
          </a:p>
          <a:p>
            <a:r>
              <a:rPr lang="ru-RU" sz="2000" dirty="0" smtClean="0"/>
              <a:t>Заучивание стихотворения «Кормушка».</a:t>
            </a:r>
          </a:p>
          <a:p>
            <a:r>
              <a:rPr lang="ru-RU" sz="2000" u="sng" dirty="0" smtClean="0"/>
              <a:t>Отгадывание загадок о зимующих птицах.</a:t>
            </a:r>
          </a:p>
          <a:p>
            <a:r>
              <a:rPr lang="ru-RU" sz="2000" dirty="0" smtClean="0"/>
              <a:t>Оформление уголка книги: подбор книг, журналов о птицах.</a:t>
            </a:r>
          </a:p>
          <a:p>
            <a:r>
              <a:rPr lang="ru-RU" sz="2000" dirty="0" smtClean="0"/>
              <a:t>Дидактические игры:  «Назови птицу», «Кто как кричит», «Узнай по описанию»</a:t>
            </a:r>
          </a:p>
          <a:p>
            <a:r>
              <a:rPr lang="ru-RU" sz="2000" b="1" dirty="0" smtClean="0"/>
              <a:t>2. Самостоятельная деятельность детей:</a:t>
            </a:r>
            <a:endParaRPr lang="ru-RU" sz="2000" dirty="0" smtClean="0"/>
          </a:p>
          <a:p>
            <a:r>
              <a:rPr lang="ru-RU" sz="2000" dirty="0" smtClean="0"/>
              <a:t>Рассматривание зимующих птиц на иллюстрациях в книгах и журналах.</a:t>
            </a:r>
          </a:p>
          <a:p>
            <a:r>
              <a:rPr lang="ru-RU" sz="2000" dirty="0" smtClean="0"/>
              <a:t>Рассматривание сюжетных картин и фотографий.</a:t>
            </a:r>
          </a:p>
          <a:p>
            <a:r>
              <a:rPr lang="ru-RU" sz="2000" dirty="0" smtClean="0"/>
              <a:t>Художественно – продуктивная деятельность:</a:t>
            </a:r>
          </a:p>
          <a:p>
            <a:r>
              <a:rPr lang="ru-RU" sz="2000" dirty="0" smtClean="0"/>
              <a:t>• рисование пальчиками «Ягоды рябины для снегиря»;</a:t>
            </a:r>
          </a:p>
          <a:p>
            <a:r>
              <a:rPr lang="ru-RU" sz="2000" dirty="0" smtClean="0"/>
              <a:t>• лепка «Угостим пичужку»</a:t>
            </a:r>
          </a:p>
          <a:p>
            <a:r>
              <a:rPr lang="ru-RU" sz="2000" dirty="0" smtClean="0"/>
              <a:t>Экскурсия по территории детского сада</a:t>
            </a:r>
          </a:p>
          <a:p>
            <a:r>
              <a:rPr lang="ru-RU" sz="2000" dirty="0" smtClean="0"/>
              <a:t>Подкормка птиц, наблюдения.</a:t>
            </a:r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льдорадо\Desktop\проекты 2022 г\1621573141_5-phonoteka_org-p-fon-dlya-prezentatsii-pokormite-ptits-zimo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759038"/>
            <a:ext cx="87484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родителями: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Изготовление кормушек, сбор корма.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результате проведенной работы дети получили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много новой информации о птицах,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которые зимуют рядом с нами,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узнали о жизни птиц, их различиях, повадках, об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особенностях обитания в зимний период. 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главный результат проекта - это усвоение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детьми того, что наши пернатые друзья не смогут перезимовать, если мы не будем им помогать.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льдорадо\Desktop\проекты 2022 г\1621573141_5-phonoteka_org-p-fon-dlya-prezentatsii-pokormite-ptits-zimo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Эльдорадо\Desktop\мммм\SAM_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4224469" cy="3168352"/>
          </a:xfrm>
          <a:prstGeom prst="rect">
            <a:avLst/>
          </a:prstGeom>
          <a:noFill/>
        </p:spPr>
      </p:pic>
      <p:pic>
        <p:nvPicPr>
          <p:cNvPr id="1027" name="Picture 3" descr="C:\Users\Эльдорадо\Desktop\мммм\SAM_4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05064"/>
            <a:ext cx="3803915" cy="28529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404664"/>
            <a:ext cx="362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Лепка на тему: «Угостим пичужку»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481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Шкиль</dc:creator>
  <cp:lastModifiedBy>Вера</cp:lastModifiedBy>
  <cp:revision>17</cp:revision>
  <dcterms:created xsi:type="dcterms:W3CDTF">2022-01-22T17:26:35Z</dcterms:created>
  <dcterms:modified xsi:type="dcterms:W3CDTF">2022-01-28T19:19:40Z</dcterms:modified>
</cp:coreProperties>
</file>