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7FCDE4-8C21-41E2-B20C-14A335BCCD16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EC2767-DAFD-4264-AD11-4D4429D290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692696"/>
            <a:ext cx="6264696" cy="5682226"/>
          </a:xfrm>
        </p:spPr>
        <p:txBody>
          <a:bodyPr>
            <a:normAutofit/>
          </a:bodyPr>
          <a:lstStyle/>
          <a:p>
            <a:pPr algn="ctr"/>
            <a:endParaRPr lang="ru-RU" sz="3600" kern="0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  <a:p>
            <a:pPr marL="558800" marR="2413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АДАПТИРОВАННАЯ 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8800" marR="2413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ОБРАЗОВАТЕЛЬНАЯ ПРОГРАММА ДОШКОЛЬНОГО ОБРАЗОВАНИЯ </a:t>
            </a:r>
          </a:p>
          <a:p>
            <a:pPr marL="558800" marR="2413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ОБУЧАЮЩИХСЯ 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8800" marR="2413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ТЯЖЕЛЫМИ НАРУШЕНИЯМИ РЕЧИ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90500" algn="ctr">
              <a:lnSpc>
                <a:spcPct val="1150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униципального бюджетного дошкольного образовательного учреждения «Детский сад № 28 «Золотой петушок»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2023 – 2024 учебный год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28) имеет 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r>
              <a:rPr lang="ru-RU" dirty="0"/>
              <a:t>29) проявляет интерес к произведениям народной, классической и современной музыки, к музыкальным инструментам;</a:t>
            </a:r>
          </a:p>
          <a:p>
            <a:r>
              <a:rPr lang="ru-RU" dirty="0"/>
              <a:t>30) сопереживает персонажам художественных произведений;</a:t>
            </a:r>
          </a:p>
          <a:p>
            <a:r>
              <a:rPr lang="ru-RU" dirty="0"/>
              <a:t>31) выполняет основные виды движений и упражнения по словесной инструкции педагогических работников: согласованные движения, а также разноименные и разнонаправленные движения; </a:t>
            </a:r>
            <a:endParaRPr lang="en-US" dirty="0"/>
          </a:p>
          <a:p>
            <a:r>
              <a:rPr lang="ru-RU" dirty="0"/>
              <a:t>32) осуществляет элементарное двигательное и словесное планирование действий в ходе спортивных упражнений;</a:t>
            </a:r>
          </a:p>
          <a:p>
            <a:r>
              <a:rPr lang="ru-RU" dirty="0"/>
              <a:t>33) знает и подчиняется правилам подвижных игр, эстафет, игр с элементами спорта;</a:t>
            </a:r>
          </a:p>
          <a:p>
            <a:r>
              <a:rPr lang="ru-RU" dirty="0"/>
              <a:t>34) владеет элементарными нормами и правилами здорового образа жизни (в питании, двигательном режиме, закаливании, при формировании полезных привычек).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>
              <a:buNone/>
            </a:pPr>
            <a:r>
              <a:rPr lang="ru-RU" dirty="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04"/>
            <a:ext cx="6172200" cy="1071570"/>
          </a:xfrm>
        </p:spPr>
        <p:txBody>
          <a:bodyPr/>
          <a:lstStyle/>
          <a:p>
            <a:pPr algn="ctr"/>
            <a:r>
              <a:rPr lang="ru-RU" dirty="0"/>
              <a:t>Цель программы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14488"/>
            <a:ext cx="6172200" cy="466043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здоровья. 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</a:t>
            </a:r>
            <a:r>
              <a:rPr lang="ru-RU" dirty="0" err="1"/>
              <a:t>социокультурными</a:t>
            </a:r>
            <a:r>
              <a:rPr lang="ru-RU" dirty="0"/>
              <a:t>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06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реализация содержания АОП ДО;</a:t>
            </a:r>
          </a:p>
          <a:p>
            <a:r>
              <a:rPr lang="ru-RU" dirty="0"/>
              <a:t>коррекция недостатков психофизического развития обучающихся с ТНР;</a:t>
            </a:r>
          </a:p>
          <a:p>
            <a:r>
              <a:rPr lang="ru-RU" dirty="0"/>
              <a:t>охрана и укрепление физического и психического здоровья обучающихся с ТНР, в том числе их эмоционального благополучия;</a:t>
            </a:r>
          </a:p>
          <a:p>
            <a:r>
              <a:rPr lang="ru-RU" dirty="0"/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r>
              <a:rPr lang="ru-RU" dirty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/>
              <a:t>социокультурных</a:t>
            </a:r>
            <a:r>
              <a:rPr lang="ru-RU" dirty="0"/>
              <a:t>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dirty="0"/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dirty="0"/>
              <a:t>формирование </a:t>
            </a:r>
            <a:r>
              <a:rPr lang="ru-RU" dirty="0" err="1"/>
              <a:t>социокультурной</a:t>
            </a:r>
            <a:r>
              <a:rPr lang="ru-RU" dirty="0"/>
              <a:t> среды, соответствующей психофизическим и индивидуальным особенностям развития обучающихся с ТНР;</a:t>
            </a:r>
          </a:p>
          <a:p>
            <a:r>
              <a:rPr lang="ru-RU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dirty="0" err="1"/>
              <a:t>абилитации</a:t>
            </a:r>
            <a:r>
              <a:rPr lang="ru-RU" dirty="0"/>
              <a:t>), охраны и укрепления здоровья обучающихся с ТНР;</a:t>
            </a:r>
          </a:p>
          <a:p>
            <a:r>
              <a:rPr lang="ru-RU" dirty="0"/>
              <a:t>обеспечение преемственности целей, задач и содержания дошкольного и начального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Планируемые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   В соответствии со Стандартом специфика дошкольного детства и системные особенности дошкольного образования делают неправомерными требования от ребенка дошкольного возраста конкретных образовательных достижений. Поэтому результаты 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с ТНР к концу дошкольного образования.   Реализация 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ребенка с ТНР. Они представлены в виде изложения возможных достижений обучающихся на разных возрастных этапах дошкольного детства.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Целевые ориентиры на этапе завершения освоения Программы.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обладает сформированной мотивацией к школьному обучению;</a:t>
            </a:r>
          </a:p>
          <a:p>
            <a:r>
              <a:rPr lang="ru-RU" dirty="0"/>
              <a:t>2) усваивает значения новых слов на основе знаний о предметах и явлениях окружающего мира;</a:t>
            </a:r>
          </a:p>
          <a:p>
            <a:r>
              <a:rPr lang="ru-RU" dirty="0"/>
              <a:t>3) употребляет слова, обозначающие личностные характеристики, многозначные;</a:t>
            </a:r>
          </a:p>
          <a:p>
            <a:r>
              <a:rPr lang="ru-RU" dirty="0"/>
              <a:t>4) умеет подбирать слова с противоположным и сходным значением;</a:t>
            </a:r>
          </a:p>
          <a:p>
            <a:r>
              <a:rPr lang="ru-RU" dirty="0"/>
              <a:t>5) правильно употребляет основные грамматические формы слова; </a:t>
            </a:r>
          </a:p>
          <a:p>
            <a:r>
              <a:rPr lang="ru-RU" dirty="0"/>
              <a:t>6) составляет 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7) 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r>
              <a:rPr lang="ru-RU" dirty="0"/>
              <a:t>8) 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r>
              <a:rPr lang="ru-RU" dirty="0"/>
              <a:t>9) правильно произносит звуки (в соответствии с онтогенезом);</a:t>
            </a:r>
          </a:p>
          <a:p>
            <a:r>
              <a:rPr lang="ru-RU" dirty="0"/>
              <a:t>10) 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конструировании;</a:t>
            </a:r>
          </a:p>
          <a:p>
            <a:r>
              <a:rPr lang="ru-RU" dirty="0"/>
              <a:t>11) выбирает род занятий, участников по совместной деятельности, избирательно и устойчиво взаимодействует с детьми;</a:t>
            </a:r>
          </a:p>
          <a:p>
            <a:r>
              <a:rPr lang="ru-RU" dirty="0"/>
              <a:t>12) участвует в коллективном создании замысла в игре и на занятиях; </a:t>
            </a:r>
          </a:p>
          <a:p>
            <a:r>
              <a:rPr lang="ru-RU" dirty="0"/>
              <a:t>13) передает как можно более точное сообщение другому, проявляя внимание к собеседнику;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14) 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</a:p>
          <a:p>
            <a:r>
              <a:rPr lang="ru-RU" dirty="0"/>
              <a:t>15) отстаивает усвоенные нормы и правила перед ровесниками и педагогическим работником, стремится к самостоятельности, проявляет относительную независимость от педагогического работника;</a:t>
            </a:r>
          </a:p>
          <a:p>
            <a:r>
              <a:rPr lang="ru-RU" dirty="0"/>
              <a:t>16) 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мультфильмами;</a:t>
            </a:r>
          </a:p>
          <a:p>
            <a:r>
              <a:rPr lang="ru-RU" dirty="0"/>
              <a:t>17) использует 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 18) устанавливает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r>
              <a:rPr lang="ru-RU" dirty="0"/>
              <a:t>19) определяет пространственное расположение предметов относительно себя, геометрические фигуры;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67600" cy="592935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20) владеет элементарными математическими представлениями: количество в пределах десяти, знает цифры 0, 1-9, соотносит их с количеством предметов, решает простые арифметические задачи устно, используя при необходимости в качестве счетного материала символические изображения;</a:t>
            </a:r>
          </a:p>
          <a:p>
            <a:r>
              <a:rPr lang="ru-RU" dirty="0"/>
              <a:t>21) определяет времена года, части суток;</a:t>
            </a:r>
          </a:p>
          <a:p>
            <a:r>
              <a:rPr lang="ru-RU" dirty="0"/>
              <a:t>22) самостоятельно получает новую информацию (задает вопросы, экспериментирует);</a:t>
            </a:r>
          </a:p>
          <a:p>
            <a:r>
              <a:rPr lang="ru-RU" dirty="0"/>
              <a:t>23) 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обучающихся; </a:t>
            </a:r>
          </a:p>
          <a:p>
            <a:r>
              <a:rPr lang="ru-RU" dirty="0"/>
              <a:t>24) 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r>
              <a:rPr lang="ru-RU" dirty="0"/>
              <a:t>25) составляет с помощью педагогического работника небольшие сообщения, рассказы из личного опыта;</a:t>
            </a:r>
          </a:p>
          <a:p>
            <a:r>
              <a:rPr lang="ru-RU" dirty="0"/>
              <a:t>26) владеет предпосылками овладения грамотой;</a:t>
            </a:r>
          </a:p>
          <a:p>
            <a:r>
              <a:rPr lang="ru-RU" dirty="0"/>
              <a:t>27) стремится к использованию различных средств и материалов в процессе изобразительной деятельности;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1092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Times New Roman</vt:lpstr>
      <vt:lpstr>Times New Roman CYR</vt:lpstr>
      <vt:lpstr>Wingdings</vt:lpstr>
      <vt:lpstr>Wingdings 2</vt:lpstr>
      <vt:lpstr>Эркер</vt:lpstr>
      <vt:lpstr>Презентация PowerPoint</vt:lpstr>
      <vt:lpstr>Цель программы</vt:lpstr>
      <vt:lpstr>Задачи программы</vt:lpstr>
      <vt:lpstr>Презентация PowerPoint</vt:lpstr>
      <vt:lpstr>Планируемые результаты</vt:lpstr>
      <vt:lpstr>Целевые ориентиры на этапе завершения освоения Программы.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программы</dc:title>
  <dc:creator>Asus</dc:creator>
  <cp:lastModifiedBy>макс сафронов</cp:lastModifiedBy>
  <cp:revision>3</cp:revision>
  <dcterms:created xsi:type="dcterms:W3CDTF">2023-08-02T08:21:30Z</dcterms:created>
  <dcterms:modified xsi:type="dcterms:W3CDTF">2023-09-10T18:28:51Z</dcterms:modified>
</cp:coreProperties>
</file>