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71" r:id="rId6"/>
    <p:sldId id="275" r:id="rId7"/>
    <p:sldId id="272" r:id="rId8"/>
    <p:sldId id="273" r:id="rId9"/>
    <p:sldId id="261" r:id="rId10"/>
    <p:sldId id="276" r:id="rId11"/>
    <p:sldId id="274" r:id="rId12"/>
    <p:sldId id="277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51" d="100"/>
          <a:sy n="51" d="100"/>
        </p:scale>
        <p:origin x="120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/>
              <a:t>Образец подзаголовка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144B-AC63-4ED5-8277-2D924DB42881}" type="datetimeFigureOut">
              <a:rPr lang="zh-CN" altLang="en-US" smtClean="0"/>
              <a:pPr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53D7-B900-4550-80B7-E6C8BF4262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donius.club/uploads/posts/2022-02/1644641244_5-adonius-club-p-snegovik-fon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onius.club/uploads/posts/2022-02/1644641244_5-adonius-club-p-snegovik-fon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onius.club/uploads/posts/2022-02/1644641244_5-adonius-club-p-snegovik-fon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onius.club/uploads/posts/2022-02/1644641244_5-adonius-club-p-snegovik-fon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onius.club/uploads/posts/2022-02/1644641244_5-adonius-club-p-snegovik-fon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onius.club/uploads/posts/2022-02/1644641244_5-adonius-club-p-snegovik-fon-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\\Server1s\обмен\ЛС\снеговики\XHUsDtVCY6Y.jpg"/>
          <p:cNvPicPr>
            <a:picLocks noChangeAspect="1" noChangeArrowheads="1"/>
          </p:cNvPicPr>
          <p:nvPr/>
        </p:nvPicPr>
        <p:blipFill>
          <a:blip r:embed="rId2"/>
          <a:srcRect r="364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новогодняя елка для детей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9000"/>
            <a:ext cx="285475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42852"/>
            <a:ext cx="79673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altLang="zh-CN" sz="4800" b="1" cap="all" spc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МБДОУ «Детский сад</a:t>
            </a:r>
          </a:p>
          <a:p>
            <a:pPr algn="ctr"/>
            <a:r>
              <a:rPr lang="ru-RU" altLang="zh-CN" sz="4800" b="1" cap="all" spc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№</a:t>
            </a:r>
            <a:r>
              <a:rPr lang="ru-RU" altLang="zh-CN" sz="4800" b="1" cap="all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28</a:t>
            </a:r>
            <a:r>
              <a:rPr lang="ru-RU" altLang="zh-CN" sz="4800" b="1" cap="all" spc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</a:t>
            </a:r>
            <a:r>
              <a:rPr lang="ru-RU" altLang="zh-CN" sz="4800" b="1" cap="all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Золотой петушок</a:t>
            </a:r>
            <a:r>
              <a:rPr lang="ru-RU" altLang="zh-CN" sz="4800" b="1" cap="all" spc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4800" b="1" cap="all" spc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елка для детей цвет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251520" y="271190"/>
            <a:ext cx="30243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20 ДЕКАБРЯ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 -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ДЕНЬ РОЖДЕНИЯ ЁЛОЧКИ</a:t>
            </a:r>
            <a:endParaRPr kumimoji="0" lang="ru-RU" altLang="zh-CN" sz="4000" b="1" i="0" u="none" strike="noStrike" kern="1200" normalizeH="0" baseline="0" noProof="0" dirty="0">
              <a:ln/>
              <a:solidFill>
                <a:srgbClr val="00B050"/>
              </a:solidFill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323528" y="116632"/>
            <a:ext cx="6552728" cy="646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9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годний фон со снеговик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40560" cy="1584176"/>
          </a:xfrm>
        </p:spPr>
        <p:txBody>
          <a:bodyPr>
            <a:noAutofit/>
          </a:bodyPr>
          <a:lstStyle/>
          <a:p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Волшебный </a:t>
            </a:r>
            <a:b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новый год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04664"/>
            <a:ext cx="5580112" cy="6239046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sz="44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altLang="zh-C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25 по 29 декабря – новогодние праздники</a:t>
            </a:r>
            <a:endParaRPr kumimoji="0" lang="ru-RU" altLang="zh-CN" sz="40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ru-RU" altLang="zh-CN" sz="66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4" name="Picture 5" descr="\\Server1s\обмен\ЛС\снеговики\38_10_47_14_Fmzs-3.jpg">
            <a:extLst>
              <a:ext uri="{FF2B5EF4-FFF2-40B4-BE49-F238E27FC236}">
                <a16:creationId xmlns:a16="http://schemas.microsoft.com/office/drawing/2014/main" id="{79793D0E-DAA6-0F14-FB4B-D2D7C190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3897919"/>
            <a:ext cx="3802556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97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годний фон со снеговик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8125"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40560" cy="1584176"/>
          </a:xfrm>
        </p:spPr>
        <p:txBody>
          <a:bodyPr>
            <a:noAutofit/>
          </a:bodyPr>
          <a:lstStyle/>
          <a:p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Волшебный </a:t>
            </a:r>
            <a:b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новый год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04664"/>
            <a:ext cx="5580112" cy="6239046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sz="44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altLang="zh-C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endParaRPr lang="ru-RU" altLang="zh-CN" sz="66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59B5E78-971F-7CAA-73AB-7C14C31F9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56615"/>
              </p:ext>
            </p:extLst>
          </p:nvPr>
        </p:nvGraphicFramePr>
        <p:xfrm>
          <a:off x="539553" y="1946811"/>
          <a:ext cx="4536505" cy="4366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2869">
                  <a:extLst>
                    <a:ext uri="{9D8B030D-6E8A-4147-A177-3AD203B41FA5}">
                      <a16:colId xmlns:a16="http://schemas.microsoft.com/office/drawing/2014/main" val="2313869290"/>
                    </a:ext>
                  </a:extLst>
                </a:gridCol>
                <a:gridCol w="976818">
                  <a:extLst>
                    <a:ext uri="{9D8B030D-6E8A-4147-A177-3AD203B41FA5}">
                      <a16:colId xmlns:a16="http://schemas.microsoft.com/office/drawing/2014/main" val="1997004486"/>
                    </a:ext>
                  </a:extLst>
                </a:gridCol>
                <a:gridCol w="976818">
                  <a:extLst>
                    <a:ext uri="{9D8B030D-6E8A-4147-A177-3AD203B41FA5}">
                      <a16:colId xmlns:a16="http://schemas.microsoft.com/office/drawing/2014/main" val="1534547822"/>
                    </a:ext>
                  </a:extLst>
                </a:gridCol>
              </a:tblGrid>
              <a:tr h="331244"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 dirty="0">
                          <a:effectLst/>
                        </a:rPr>
                        <a:t>Полное наименование группы </a:t>
                      </a:r>
                      <a:endParaRPr lang="ru-RU" sz="700" dirty="0">
                        <a:effectLst/>
                      </a:endParaRPr>
                    </a:p>
                    <a:p>
                      <a:pPr algn="ctr"/>
                      <a:r>
                        <a:rPr lang="ru-RU" sz="1100" kern="100" dirty="0">
                          <a:effectLst/>
                        </a:rPr>
                        <a:t>(корпус указать в скобках)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Дата проведения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Время проведения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1338386113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№1, 2-3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25.12.2023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9.15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3189018338"/>
                  </a:ext>
                </a:extLst>
              </a:tr>
              <a:tr h="377576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№2 4-5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28.12.2023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15.45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76506672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№3, 2-3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26.12.2023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9.15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3010640252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№4, 5-6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27.12.2023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15.45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2583006100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№5, 6-7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29.12.2023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15.45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3650351951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№6, 6-7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29.12.2023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9.15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890795405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№7, 3-4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27.12.2023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9.30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3739669078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№8, 5-6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26.12.2023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10.30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3374902609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№9, 3-4 года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27.12.2023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10.30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2835980961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№10, 6-7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29.12.2023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10.30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3423941506"/>
                  </a:ext>
                </a:extLst>
              </a:tr>
              <a:tr h="331244">
                <a:tc>
                  <a:txBody>
                    <a:bodyPr/>
                    <a:lstStyle/>
                    <a:p>
                      <a:pPr algn="l"/>
                      <a:r>
                        <a:rPr lang="ru-RU" sz="1100" kern="100">
                          <a:effectLst/>
                        </a:rPr>
                        <a:t>Группа общеразвивающей направленности №11, 4-5 лет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>
                          <a:effectLst/>
                        </a:rPr>
                        <a:t>28.12.2023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00" dirty="0">
                          <a:effectLst/>
                        </a:rPr>
                        <a:t>9.30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498" marR="20498" marT="13665" marB="13665"/>
                </a:tc>
                <a:extLst>
                  <a:ext uri="{0D108BD9-81ED-4DB2-BD59-A6C34878D82A}">
                    <a16:rowId xmlns:a16="http://schemas.microsoft.com/office/drawing/2014/main" val="70782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32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Server1s\обмен\ЛС\снеговики\slid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годний фон со снеговик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0"/>
            <a:ext cx="5509276" cy="928670"/>
          </a:xfrm>
        </p:spPr>
        <p:txBody>
          <a:bodyPr>
            <a:normAutofit/>
          </a:bodyPr>
          <a:lstStyle/>
          <a:p>
            <a:r>
              <a:rPr lang="ru-RU" altLang="zh-CN" sz="4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</a:t>
            </a:r>
            <a:endParaRPr lang="zh-CN" altLang="en-US" sz="40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857232"/>
            <a:ext cx="521497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zh-CN" sz="28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altLang="zh-CN" sz="2000" dirty="0">
                <a:ln>
                  <a:solidFill>
                    <a:srgbClr val="002060"/>
                  </a:solidFill>
                </a:ln>
                <a:latin typeface="+mj-lt"/>
                <a:cs typeface="Times New Roman" panose="02020603050405020304" pitchFamily="18" charset="0"/>
              </a:rPr>
              <a:t>Обеспечить тесное взаимодействие всех участников образовательных отношений для создания праздничной новогодней атмосферы в ДОУ.</a:t>
            </a:r>
          </a:p>
          <a:p>
            <a:pPr>
              <a:buNone/>
            </a:pPr>
            <a:r>
              <a:rPr lang="ru-RU" altLang="zh-CN" sz="2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Этапы:</a:t>
            </a: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 </a:t>
            </a:r>
          </a:p>
          <a:p>
            <a:pPr marL="457200" indent="-457200">
              <a:buAutoNum type="arabicPeriod"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Подготовительный</a:t>
            </a:r>
          </a:p>
          <a:p>
            <a:pPr marL="457200" indent="-457200">
              <a:buFontTx/>
              <a:buChar char="-"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введение в ситуацию воспитанников;</a:t>
            </a:r>
          </a:p>
          <a:p>
            <a:pPr marL="457200" indent="-457200">
              <a:buFontTx/>
              <a:buChar char="-"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подготовка праздничного маршрута;</a:t>
            </a:r>
          </a:p>
          <a:p>
            <a:pPr marL="457200" indent="-457200">
              <a:buFontTx/>
              <a:buChar char="-"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оборудование зон активности.</a:t>
            </a:r>
          </a:p>
          <a:p>
            <a:pPr marL="457200" indent="-457200">
              <a:buAutoNum type="arabicPeriod" startAt="2"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Основной</a:t>
            </a:r>
          </a:p>
          <a:p>
            <a:pPr marL="457200" indent="-457200">
              <a:buFontTx/>
              <a:buChar char="-"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непосредственная реализация игровых мероприятий (продуктивная, игровая, коммуникативная, музыкальная  деятельность)</a:t>
            </a:r>
          </a:p>
          <a:p>
            <a:pPr marL="457200" indent="-457200">
              <a:buNone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3.       Заключительный.</a:t>
            </a:r>
          </a:p>
          <a:p>
            <a:pPr marL="457200" indent="-457200">
              <a:buNone/>
            </a:pPr>
            <a:r>
              <a:rPr lang="ru-RU" altLang="zh-CN" sz="1600" dirty="0">
                <a:ln>
                  <a:solidFill>
                    <a:srgbClr val="002060"/>
                  </a:solidFill>
                </a:ln>
              </a:rPr>
              <a:t>-         проведение новогодних утренников, встреча с Дедом Морозом.</a:t>
            </a:r>
          </a:p>
          <a:p>
            <a:pPr marL="457200" indent="-457200">
              <a:buFontTx/>
              <a:buChar char="-"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годний фон со снеговик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0"/>
            <a:ext cx="5509276" cy="928670"/>
          </a:xfrm>
        </p:spPr>
        <p:txBody>
          <a:bodyPr>
            <a:normAutofit/>
          </a:bodyPr>
          <a:lstStyle/>
          <a:p>
            <a:r>
              <a:rPr lang="ru-RU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Волшебный новый год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08520" y="1052736"/>
            <a:ext cx="6120680" cy="5590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Тематические беседы </a:t>
            </a: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1. С 04.12.2023 по 08.12.2023</a:t>
            </a:r>
          </a:p>
          <a:p>
            <a:pPr marL="0" indent="0" algn="ctr">
              <a:buNone/>
            </a:pP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«История и традиции Нового Года»,</a:t>
            </a:r>
          </a:p>
          <a:p>
            <a:pPr marL="0" indent="0" algn="ctr">
              <a:buNone/>
            </a:pP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«Откуда пришел Новый год».</a:t>
            </a: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2. С 11.12.2023 по 15.12.2023</a:t>
            </a:r>
          </a:p>
          <a:p>
            <a:pPr marL="0" indent="0" algn="ctr">
              <a:buNone/>
            </a:pPr>
            <a:r>
              <a:rPr lang="ru-RU" altLang="zh-CN" sz="2400" dirty="0">
                <a:ln>
                  <a:solidFill>
                    <a:srgbClr val="002060"/>
                  </a:solidFill>
                </a:ln>
              </a:rPr>
              <a:t>«Символы нового года».</a:t>
            </a: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290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erver1s\обмен\ЛС\снеговики\15133060438526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143248"/>
            <a:ext cx="4857784" cy="298291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               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928794" y="3429000"/>
            <a:ext cx="5214974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zh-CN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071670" y="3571876"/>
            <a:ext cx="4857784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Новогодняя акция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«Письма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Дедушке Морозу»</a:t>
            </a:r>
            <a:r>
              <a:rPr kumimoji="0" lang="en-US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zh-CN" sz="84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9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ru-RU" altLang="zh-CN" sz="59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altLang="zh-CN" sz="59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zh-CN" sz="59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декабря по 29 декабря</a:t>
            </a:r>
            <a:endParaRPr kumimoji="0" lang="ru-RU" altLang="zh-CN" sz="59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zh-CN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erver1s\обмен\ЛС\снеговики\15133060438526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143248"/>
            <a:ext cx="4857784" cy="298291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               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928794" y="3429000"/>
            <a:ext cx="5214974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zh-CN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714480" y="3571875"/>
            <a:ext cx="5214974" cy="237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Новогодняя акция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73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«Письмо </a:t>
            </a:r>
            <a:r>
              <a:rPr lang="ru-RU" altLang="zh-CN" sz="73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солдату</a:t>
            </a:r>
            <a:r>
              <a:rPr kumimoji="0" lang="ru-RU" altLang="zh-CN" sz="73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sz="6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6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с 5 декабря по 18 декабря</a:t>
            </a:r>
            <a:endParaRPr kumimoji="0" lang="ru-RU" altLang="zh-CN" sz="65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zh-CN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09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erver1s\обмен\ЛС\снеговики\15133060438526.jpg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143248"/>
            <a:ext cx="4857784" cy="298291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               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928794" y="3429000"/>
            <a:ext cx="5214974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zh-CN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714480" y="3571875"/>
            <a:ext cx="5214974" cy="237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Новогодняя </a:t>
            </a:r>
            <a:r>
              <a:rPr lang="ru-RU" altLang="zh-CN" sz="84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фотосессия</a:t>
            </a:r>
            <a:r>
              <a:rPr kumimoji="0" lang="ru-RU" altLang="zh-CN" sz="8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zh-CN" sz="73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altLang="zh-CN" sz="6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6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altLang="zh-CN" sz="65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kumimoji="0" lang="ru-RU" altLang="zh-CN" sz="65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декабря</a:t>
            </a:r>
            <a:endParaRPr kumimoji="0" lang="ru-RU" altLang="zh-CN" sz="65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zh-CN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годний фон со снеговик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40560" cy="1584176"/>
          </a:xfrm>
        </p:spPr>
        <p:txBody>
          <a:bodyPr>
            <a:noAutofit/>
          </a:bodyPr>
          <a:lstStyle/>
          <a:p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Волшебный </a:t>
            </a:r>
            <a:b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новый год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08520" y="1052736"/>
            <a:ext cx="6120680" cy="5590974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sz="44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altLang="zh-C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4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ТВОРЧЕСКИЙ КОНКУРС «</a:t>
            </a:r>
            <a:r>
              <a:rPr lang="ru-RU" altLang="zh-C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ЗИМНИЙ ВЕРНИСАЖ</a:t>
            </a:r>
            <a:r>
              <a:rPr kumimoji="0" lang="ru-RU" altLang="zh-CN" sz="4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4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 11 ПО 22 ДЕКАБРЯ</a:t>
            </a:r>
          </a:p>
          <a:p>
            <a:pPr marL="0" indent="0" algn="ctr">
              <a:buNone/>
            </a:pPr>
            <a:endParaRPr lang="ru-RU" altLang="zh-CN" sz="66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6520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овогодний фон со снеговиком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1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40560" cy="1584176"/>
          </a:xfrm>
        </p:spPr>
        <p:txBody>
          <a:bodyPr>
            <a:noAutofit/>
          </a:bodyPr>
          <a:lstStyle/>
          <a:p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Волшебный </a:t>
            </a:r>
            <a:b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новый год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468560" y="1052736"/>
            <a:ext cx="6048672" cy="5590974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sz="44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altLang="zh-CN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СМОТР-</a:t>
            </a:r>
            <a:r>
              <a:rPr kumimoji="0" lang="ru-RU" altLang="zh-CN" sz="4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КОНКУРС «ЛУЧШЕЕ УКРАШЕНИЕ ГРУПП К НОВОМУ ГОДУ»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zh-CN" sz="40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 11 ПО 22 ДЕКАБРЯ</a:t>
            </a:r>
          </a:p>
          <a:p>
            <a:pPr marL="0" indent="0" algn="ctr">
              <a:buNone/>
            </a:pPr>
            <a:endParaRPr lang="ru-RU" altLang="zh-CN" sz="6600" dirty="0">
              <a:ln>
                <a:solidFill>
                  <a:srgbClr val="002060"/>
                </a:solidFill>
              </a:ln>
            </a:endParaRPr>
          </a:p>
          <a:p>
            <a:pPr marL="0" indent="0" algn="ctr">
              <a:buNone/>
            </a:pPr>
            <a:endParaRPr lang="ru-RU" altLang="zh-CN" sz="2400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599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елка для детей цвет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-540568" y="1"/>
            <a:ext cx="4536504" cy="472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18 ДЕКАБРЯ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Сказочное представление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«Новогодние приключения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zh-CN" sz="4000" b="1" dirty="0">
                <a:ln/>
                <a:solidFill>
                  <a:srgbClr val="00B050"/>
                </a:solidFill>
                <a:latin typeface="Aptos Narrow" panose="020B0004020202020204" pitchFamily="34" charset="0"/>
              </a:rPr>
              <a:t>в лесу»</a:t>
            </a:r>
            <a:endParaRPr kumimoji="0" lang="ru-RU" altLang="zh-CN" sz="4000" b="1" i="0" u="none" strike="noStrike" kern="1200" normalizeH="0" baseline="0" noProof="0" dirty="0">
              <a:ln/>
              <a:solidFill>
                <a:srgbClr val="00B050"/>
              </a:solidFill>
              <a:uLnTx/>
              <a:uFillTx/>
              <a:latin typeface="Aptos Narrow" panose="020B0004020202020204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323528" y="116632"/>
            <a:ext cx="6552728" cy="646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zh-CN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1361</TotalTime>
  <Words>336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Aptos Narrow</vt:lpstr>
      <vt:lpstr>Arial</vt:lpstr>
      <vt:lpstr>Calibri</vt:lpstr>
      <vt:lpstr>Times New Roman</vt:lpstr>
      <vt:lpstr>Office 主题</vt:lpstr>
      <vt:lpstr>Презентация PowerPoint</vt:lpstr>
      <vt:lpstr>План мероприятий</vt:lpstr>
      <vt:lpstr>Волшебный новый год</vt:lpstr>
      <vt:lpstr>Презентация PowerPoint</vt:lpstr>
      <vt:lpstr>Презентация PowerPoint</vt:lpstr>
      <vt:lpstr>Презентация PowerPoint</vt:lpstr>
      <vt:lpstr>Волшебный  новый год</vt:lpstr>
      <vt:lpstr>Волшебный  новый год</vt:lpstr>
      <vt:lpstr>Презентация PowerPoint</vt:lpstr>
      <vt:lpstr>Презентация PowerPoint</vt:lpstr>
      <vt:lpstr>Волшебный  новый год</vt:lpstr>
      <vt:lpstr>Волшебный  новый год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Christmas PowerPoint Template</dc:subject>
  <dc:creator>jul</dc:creator>
  <cp:keywords>Christmas, free, PowerPoint template, download, PPT template, PowerPoint templates, slideshow template, POT, POTX, Power Point template, slide show template</cp:keywords>
  <dc:description>Made by Moyea Software. To find more free PowerPoint templates, please visit http://www.dvd-ppt-slideshow.com/powerpoint-knowledge/powerpoint-templates.html</dc:description>
  <cp:lastModifiedBy>Петушок Золотой</cp:lastModifiedBy>
  <cp:revision>68</cp:revision>
  <dcterms:created xsi:type="dcterms:W3CDTF">2016-05-06T15:23:26Z</dcterms:created>
  <dcterms:modified xsi:type="dcterms:W3CDTF">2023-12-06T14:02:25Z</dcterms:modified>
  <cp:category>Festival, 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http://www.dvd-ppt-slideshow.com/powerpoint-templates/christmas-powerpoint-templates.html</vt:lpwstr>
  </property>
</Properties>
</file>